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1" r:id="rId2"/>
    <p:sldMasterId id="2147483714" r:id="rId3"/>
  </p:sldMasterIdLst>
  <p:notesMasterIdLst>
    <p:notesMasterId r:id="rId40"/>
  </p:notesMasterIdLst>
  <p:sldIdLst>
    <p:sldId id="384" r:id="rId4"/>
    <p:sldId id="387" r:id="rId5"/>
    <p:sldId id="367" r:id="rId6"/>
    <p:sldId id="369" r:id="rId7"/>
    <p:sldId id="368" r:id="rId8"/>
    <p:sldId id="366" r:id="rId9"/>
    <p:sldId id="386" r:id="rId10"/>
    <p:sldId id="375" r:id="rId11"/>
    <p:sldId id="374" r:id="rId12"/>
    <p:sldId id="354" r:id="rId13"/>
    <p:sldId id="357" r:id="rId14"/>
    <p:sldId id="355" r:id="rId15"/>
    <p:sldId id="358" r:id="rId16"/>
    <p:sldId id="350" r:id="rId17"/>
    <p:sldId id="318" r:id="rId18"/>
    <p:sldId id="310" r:id="rId19"/>
    <p:sldId id="336" r:id="rId20"/>
    <p:sldId id="361" r:id="rId21"/>
    <p:sldId id="371" r:id="rId22"/>
    <p:sldId id="319" r:id="rId23"/>
    <p:sldId id="316" r:id="rId24"/>
    <p:sldId id="341" r:id="rId25"/>
    <p:sldId id="340" r:id="rId26"/>
    <p:sldId id="335" r:id="rId27"/>
    <p:sldId id="333" r:id="rId28"/>
    <p:sldId id="326" r:id="rId29"/>
    <p:sldId id="352" r:id="rId30"/>
    <p:sldId id="343" r:id="rId31"/>
    <p:sldId id="353" r:id="rId32"/>
    <p:sldId id="378" r:id="rId33"/>
    <p:sldId id="330" r:id="rId34"/>
    <p:sldId id="261" r:id="rId35"/>
    <p:sldId id="260" r:id="rId36"/>
    <p:sldId id="271" r:id="rId37"/>
    <p:sldId id="1723" r:id="rId38"/>
    <p:sldId id="1728"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1EDB47B-F52E-4620-BABE-A082FD073E2E}">
          <p14:sldIdLst>
            <p14:sldId id="384"/>
            <p14:sldId id="387"/>
            <p14:sldId id="367"/>
            <p14:sldId id="369"/>
            <p14:sldId id="368"/>
            <p14:sldId id="366"/>
            <p14:sldId id="386"/>
            <p14:sldId id="375"/>
            <p14:sldId id="374"/>
            <p14:sldId id="354"/>
            <p14:sldId id="357"/>
            <p14:sldId id="355"/>
            <p14:sldId id="358"/>
            <p14:sldId id="350"/>
            <p14:sldId id="318"/>
            <p14:sldId id="310"/>
            <p14:sldId id="336"/>
            <p14:sldId id="361"/>
            <p14:sldId id="371"/>
            <p14:sldId id="319"/>
            <p14:sldId id="316"/>
            <p14:sldId id="341"/>
            <p14:sldId id="340"/>
            <p14:sldId id="335"/>
            <p14:sldId id="333"/>
            <p14:sldId id="326"/>
            <p14:sldId id="352"/>
          </p14:sldIdLst>
        </p14:section>
        <p14:section name="其他版式" id="{54426270-B537-4272-B3CB-98CF03447D8E}">
          <p14:sldIdLst>
            <p14:sldId id="343"/>
            <p14:sldId id="353"/>
            <p14:sldId id="378"/>
            <p14:sldId id="330"/>
          </p14:sldIdLst>
        </p14:section>
        <p14:section name="解释说明" id="{81DD8378-D4A3-4873-AA5A-E1D9B0192839}">
          <p14:sldIdLst>
            <p14:sldId id="261"/>
            <p14:sldId id="260"/>
            <p14:sldId id="271"/>
            <p14:sldId id="1723"/>
            <p14:sldId id="1728"/>
          </p14:sldIdLst>
        </p14:section>
      </p14:sectionLst>
    </p:ext>
    <p:ext uri="{EFAFB233-063F-42B5-8137-9DF3F51BA10A}">
      <p15:sldGuideLst xmlns:p15="http://schemas.microsoft.com/office/powerpoint/2012/main">
        <p15:guide id="1" pos="320" userDrawn="1">
          <p15:clr>
            <a:srgbClr val="A4A3A4"/>
          </p15:clr>
        </p15:guide>
        <p15:guide id="3" orient="horz" pos="344" userDrawn="1">
          <p15:clr>
            <a:srgbClr val="A4A3A4"/>
          </p15:clr>
        </p15:guide>
        <p15:guide id="4" orient="horz" pos="459" userDrawn="1">
          <p15:clr>
            <a:srgbClr val="A4A3A4"/>
          </p15:clr>
        </p15:guide>
        <p15:guide id="5" orient="horz" pos="4088" userDrawn="1">
          <p15:clr>
            <a:srgbClr val="A4A3A4"/>
          </p15:clr>
        </p15:guide>
        <p15:guide id="6" orient="horz" pos="11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 xia" initials="sx" lastIdx="1" clrIdx="0">
    <p:extLst>
      <p:ext uri="{19B8F6BF-5375-455C-9EA6-DF929625EA0E}">
        <p15:presenceInfo xmlns:p15="http://schemas.microsoft.com/office/powerpoint/2012/main" userId="55b26abcc7f1e5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9ADA8"/>
    <a:srgbClr val="FBB455"/>
    <a:srgbClr val="465635"/>
    <a:srgbClr val="777C67"/>
    <a:srgbClr val="3CA5D3"/>
    <a:srgbClr val="DBB78B"/>
    <a:srgbClr val="C7B74C"/>
    <a:srgbClr val="20386A"/>
    <a:srgbClr val="FED567"/>
    <a:srgbClr val="1C3C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36" autoAdjust="0"/>
    <p:restoredTop sz="94980" autoAdjust="0"/>
  </p:normalViewPr>
  <p:slideViewPr>
    <p:cSldViewPr snapToGrid="0">
      <p:cViewPr varScale="1">
        <p:scale>
          <a:sx n="74" d="100"/>
          <a:sy n="74" d="100"/>
        </p:scale>
        <p:origin x="84" y="84"/>
      </p:cViewPr>
      <p:guideLst>
        <p:guide pos="320"/>
        <p:guide orient="horz" pos="344"/>
        <p:guide orient="horz" pos="459"/>
        <p:guide orient="horz" pos="4088"/>
        <p:guide orient="horz" pos="11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DECA6-4CE6-43A8-9954-59C35863CB4C}"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38ED8-F1A4-4BA9-9913-DBE114279C10}" type="slidenum">
              <a:rPr lang="zh-CN" altLang="en-US" smtClean="0"/>
              <a:t>‹#›</a:t>
            </a:fld>
            <a:endParaRPr lang="zh-CN" altLang="en-US"/>
          </a:p>
        </p:txBody>
      </p:sp>
    </p:spTree>
    <p:extLst>
      <p:ext uri="{BB962C8B-B14F-4D97-AF65-F5344CB8AC3E}">
        <p14:creationId xmlns:p14="http://schemas.microsoft.com/office/powerpoint/2010/main" val="3035084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238ED8-F1A4-4BA9-9913-DBE114279C10}" type="slidenum">
              <a:rPr lang="zh-CN" altLang="en-US" smtClean="0"/>
              <a:t>33</a:t>
            </a:fld>
            <a:endParaRPr lang="zh-CN" altLang="en-US"/>
          </a:p>
        </p:txBody>
      </p:sp>
    </p:spTree>
    <p:extLst>
      <p:ext uri="{BB962C8B-B14F-4D97-AF65-F5344CB8AC3E}">
        <p14:creationId xmlns:p14="http://schemas.microsoft.com/office/powerpoint/2010/main" val="698027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5.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9FFBE-04E2-4018-B35B-BED2140D290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CCEC73E-9311-4863-A0B1-3DB6E5C4C2EF}"/>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D7A43CD8-908D-4E20-A7A1-451B13E7FA5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6C9E5A-464C-4A11-974C-1A4AF205BED8}"/>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Tree>
    <p:extLst>
      <p:ext uri="{BB962C8B-B14F-4D97-AF65-F5344CB8AC3E}">
        <p14:creationId xmlns:p14="http://schemas.microsoft.com/office/powerpoint/2010/main" val="178926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948E83A-299F-41E7-A78E-E5A394683585}"/>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10" name="Picture 2" descr="http://www.sjzu.edu.cn/img/logo.png">
            <a:extLst>
              <a:ext uri="{FF2B5EF4-FFF2-40B4-BE49-F238E27FC236}">
                <a16:creationId xmlns:a16="http://schemas.microsoft.com/office/drawing/2014/main" id="{B9205E2D-2E73-473E-9B6C-C40B09CE7C5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35877" y="72208"/>
            <a:ext cx="1911623" cy="57295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a:extLst>
              <a:ext uri="{FF2B5EF4-FFF2-40B4-BE49-F238E27FC236}">
                <a16:creationId xmlns:a16="http://schemas.microsoft.com/office/drawing/2014/main" id="{230B6CA9-A712-448B-B0B8-75F35B489830}"/>
              </a:ext>
            </a:extLst>
          </p:cNvPr>
          <p:cNvCxnSpPr/>
          <p:nvPr userDrawn="1"/>
        </p:nvCxnSpPr>
        <p:spPr>
          <a:xfrm>
            <a:off x="0" y="740508"/>
            <a:ext cx="12192000" cy="8996"/>
          </a:xfrm>
          <a:prstGeom prst="line">
            <a:avLst/>
          </a:prstGeom>
          <a:ln w="31750">
            <a:gradFill flip="none" rotWithShape="1">
              <a:gsLst>
                <a:gs pos="0">
                  <a:schemeClr val="accent1"/>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40FA2CDD-3657-4CBC-B4E6-60C872B59C0E}"/>
              </a:ext>
            </a:extLst>
          </p:cNvPr>
          <p:cNvSpPr>
            <a:spLocks noGrp="1"/>
          </p:cNvSpPr>
          <p:nvPr>
            <p:ph type="body" sz="quarter" idx="13" hasCustomPrompt="1"/>
          </p:nvPr>
        </p:nvSpPr>
        <p:spPr>
          <a:xfrm>
            <a:off x="520701" y="197500"/>
            <a:ext cx="2259076" cy="348600"/>
          </a:xfrm>
        </p:spPr>
        <p:txBody>
          <a:bodyPr lIns="0" tIns="0" rIns="0" bIns="0"/>
          <a:lstStyle>
            <a:lvl1pPr marL="0" indent="0">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单击插入文字</a:t>
            </a:r>
          </a:p>
        </p:txBody>
      </p:sp>
      <p:sp>
        <p:nvSpPr>
          <p:cNvPr id="15" name="图片占位符 14">
            <a:extLst>
              <a:ext uri="{FF2B5EF4-FFF2-40B4-BE49-F238E27FC236}">
                <a16:creationId xmlns:a16="http://schemas.microsoft.com/office/drawing/2014/main" id="{36F5A980-E4A9-41A4-9D50-888C3D62FFF9}"/>
              </a:ext>
            </a:extLst>
          </p:cNvPr>
          <p:cNvSpPr>
            <a:spLocks noGrp="1"/>
          </p:cNvSpPr>
          <p:nvPr>
            <p:ph type="pic" sz="quarter" idx="14"/>
          </p:nvPr>
        </p:nvSpPr>
        <p:spPr>
          <a:xfrm>
            <a:off x="3356784" y="1374428"/>
            <a:ext cx="2739216" cy="2334993"/>
          </a:xfrm>
          <a:custGeom>
            <a:avLst/>
            <a:gdLst>
              <a:gd name="connsiteX0" fmla="*/ 0 w 2739216"/>
              <a:gd name="connsiteY0" fmla="*/ 0 h 2334993"/>
              <a:gd name="connsiteX1" fmla="*/ 2739216 w 2739216"/>
              <a:gd name="connsiteY1" fmla="*/ 0 h 2334993"/>
              <a:gd name="connsiteX2" fmla="*/ 2739216 w 2739216"/>
              <a:gd name="connsiteY2" fmla="*/ 2334993 h 2334993"/>
              <a:gd name="connsiteX3" fmla="*/ 0 w 2739216"/>
              <a:gd name="connsiteY3" fmla="*/ 2334993 h 2334993"/>
            </a:gdLst>
            <a:ahLst/>
            <a:cxnLst>
              <a:cxn ang="0">
                <a:pos x="connsiteX0" y="connsiteY0"/>
              </a:cxn>
              <a:cxn ang="0">
                <a:pos x="connsiteX1" y="connsiteY1"/>
              </a:cxn>
              <a:cxn ang="0">
                <a:pos x="connsiteX2" y="connsiteY2"/>
              </a:cxn>
              <a:cxn ang="0">
                <a:pos x="connsiteX3" y="connsiteY3"/>
              </a:cxn>
            </a:cxnLst>
            <a:rect l="l" t="t" r="r" b="b"/>
            <a:pathLst>
              <a:path w="2739216" h="2334993">
                <a:moveTo>
                  <a:pt x="0" y="0"/>
                </a:moveTo>
                <a:lnTo>
                  <a:pt x="2739216" y="0"/>
                </a:lnTo>
                <a:lnTo>
                  <a:pt x="2739216" y="2334993"/>
                </a:lnTo>
                <a:lnTo>
                  <a:pt x="0" y="2334993"/>
                </a:lnTo>
                <a:close/>
              </a:path>
            </a:pathLst>
          </a:custGeom>
        </p:spPr>
        <p:txBody>
          <a:bodyPr wrap="square">
            <a:noAutofit/>
          </a:bodyPr>
          <a:lstStyle/>
          <a:p>
            <a:endParaRPr lang="zh-CN" altLang="en-US"/>
          </a:p>
        </p:txBody>
      </p:sp>
      <p:sp>
        <p:nvSpPr>
          <p:cNvPr id="18" name="图片占位符 17">
            <a:extLst>
              <a:ext uri="{FF2B5EF4-FFF2-40B4-BE49-F238E27FC236}">
                <a16:creationId xmlns:a16="http://schemas.microsoft.com/office/drawing/2014/main" id="{C2A334A3-0989-480C-86B7-8A5D1AAD5291}"/>
              </a:ext>
            </a:extLst>
          </p:cNvPr>
          <p:cNvSpPr>
            <a:spLocks noGrp="1"/>
          </p:cNvSpPr>
          <p:nvPr>
            <p:ph type="pic" sz="quarter" idx="15"/>
          </p:nvPr>
        </p:nvSpPr>
        <p:spPr>
          <a:xfrm>
            <a:off x="508000" y="1374426"/>
            <a:ext cx="2739216" cy="4763386"/>
          </a:xfrm>
          <a:custGeom>
            <a:avLst/>
            <a:gdLst>
              <a:gd name="connsiteX0" fmla="*/ 0 w 2739216"/>
              <a:gd name="connsiteY0" fmla="*/ 0 h 4763386"/>
              <a:gd name="connsiteX1" fmla="*/ 2739216 w 2739216"/>
              <a:gd name="connsiteY1" fmla="*/ 0 h 4763386"/>
              <a:gd name="connsiteX2" fmla="*/ 2739216 w 2739216"/>
              <a:gd name="connsiteY2" fmla="*/ 4763386 h 4763386"/>
              <a:gd name="connsiteX3" fmla="*/ 0 w 2739216"/>
              <a:gd name="connsiteY3" fmla="*/ 4763386 h 4763386"/>
            </a:gdLst>
            <a:ahLst/>
            <a:cxnLst>
              <a:cxn ang="0">
                <a:pos x="connsiteX0" y="connsiteY0"/>
              </a:cxn>
              <a:cxn ang="0">
                <a:pos x="connsiteX1" y="connsiteY1"/>
              </a:cxn>
              <a:cxn ang="0">
                <a:pos x="connsiteX2" y="connsiteY2"/>
              </a:cxn>
              <a:cxn ang="0">
                <a:pos x="connsiteX3" y="connsiteY3"/>
              </a:cxn>
            </a:cxnLst>
            <a:rect l="l" t="t" r="r" b="b"/>
            <a:pathLst>
              <a:path w="2739216" h="4763386">
                <a:moveTo>
                  <a:pt x="0" y="0"/>
                </a:moveTo>
                <a:lnTo>
                  <a:pt x="2739216" y="0"/>
                </a:lnTo>
                <a:lnTo>
                  <a:pt x="2739216" y="4763386"/>
                </a:lnTo>
                <a:lnTo>
                  <a:pt x="0" y="4763386"/>
                </a:lnTo>
                <a:close/>
              </a:path>
            </a:pathLst>
          </a:custGeom>
        </p:spPr>
        <p:txBody>
          <a:bodyPr wrap="square">
            <a:noAutofit/>
          </a:bodyPr>
          <a:lstStyle/>
          <a:p>
            <a:endParaRPr lang="zh-CN" altLang="en-US"/>
          </a:p>
        </p:txBody>
      </p:sp>
      <p:sp>
        <p:nvSpPr>
          <p:cNvPr id="21" name="图片占位符 20">
            <a:extLst>
              <a:ext uri="{FF2B5EF4-FFF2-40B4-BE49-F238E27FC236}">
                <a16:creationId xmlns:a16="http://schemas.microsoft.com/office/drawing/2014/main" id="{258A9F42-52E5-439E-9E02-A78C9A635BA1}"/>
              </a:ext>
            </a:extLst>
          </p:cNvPr>
          <p:cNvSpPr>
            <a:spLocks noGrp="1"/>
          </p:cNvSpPr>
          <p:nvPr>
            <p:ph type="pic" sz="quarter" idx="16"/>
          </p:nvPr>
        </p:nvSpPr>
        <p:spPr>
          <a:xfrm>
            <a:off x="3356784" y="3802821"/>
            <a:ext cx="2739216" cy="2334993"/>
          </a:xfrm>
          <a:custGeom>
            <a:avLst/>
            <a:gdLst>
              <a:gd name="connsiteX0" fmla="*/ 0 w 2739216"/>
              <a:gd name="connsiteY0" fmla="*/ 0 h 2334993"/>
              <a:gd name="connsiteX1" fmla="*/ 2739216 w 2739216"/>
              <a:gd name="connsiteY1" fmla="*/ 0 h 2334993"/>
              <a:gd name="connsiteX2" fmla="*/ 2739216 w 2739216"/>
              <a:gd name="connsiteY2" fmla="*/ 2334993 h 2334993"/>
              <a:gd name="connsiteX3" fmla="*/ 0 w 2739216"/>
              <a:gd name="connsiteY3" fmla="*/ 2334993 h 2334993"/>
            </a:gdLst>
            <a:ahLst/>
            <a:cxnLst>
              <a:cxn ang="0">
                <a:pos x="connsiteX0" y="connsiteY0"/>
              </a:cxn>
              <a:cxn ang="0">
                <a:pos x="connsiteX1" y="connsiteY1"/>
              </a:cxn>
              <a:cxn ang="0">
                <a:pos x="connsiteX2" y="connsiteY2"/>
              </a:cxn>
              <a:cxn ang="0">
                <a:pos x="connsiteX3" y="connsiteY3"/>
              </a:cxn>
            </a:cxnLst>
            <a:rect l="l" t="t" r="r" b="b"/>
            <a:pathLst>
              <a:path w="2739216" h="2334993">
                <a:moveTo>
                  <a:pt x="0" y="0"/>
                </a:moveTo>
                <a:lnTo>
                  <a:pt x="2739216" y="0"/>
                </a:lnTo>
                <a:lnTo>
                  <a:pt x="2739216" y="2334993"/>
                </a:lnTo>
                <a:lnTo>
                  <a:pt x="0" y="2334993"/>
                </a:lnTo>
                <a:close/>
              </a:path>
            </a:pathLst>
          </a:custGeom>
        </p:spPr>
        <p:txBody>
          <a:bodyPr wrap="square">
            <a:noAutofit/>
          </a:bodyPr>
          <a:lstStyle/>
          <a:p>
            <a:endParaRPr lang="zh-CN" altLang="en-US"/>
          </a:p>
        </p:txBody>
      </p:sp>
      <p:sp>
        <p:nvSpPr>
          <p:cNvPr id="22" name="矩形 21">
            <a:extLst>
              <a:ext uri="{FF2B5EF4-FFF2-40B4-BE49-F238E27FC236}">
                <a16:creationId xmlns:a16="http://schemas.microsoft.com/office/drawing/2014/main" id="{8F4B5F6C-849D-4BCF-BD59-046614868866}"/>
              </a:ext>
            </a:extLst>
          </p:cNvPr>
          <p:cNvSpPr/>
          <p:nvPr userDrawn="1"/>
        </p:nvSpPr>
        <p:spPr>
          <a:xfrm>
            <a:off x="6609145" y="1374426"/>
            <a:ext cx="740780" cy="740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lt"/>
              </a:rPr>
              <a:t>01</a:t>
            </a:r>
            <a:endParaRPr lang="zh-CN" altLang="en-US" dirty="0">
              <a:latin typeface="+mj-lt"/>
            </a:endParaRPr>
          </a:p>
        </p:txBody>
      </p:sp>
      <p:sp>
        <p:nvSpPr>
          <p:cNvPr id="23" name="矩形 22">
            <a:extLst>
              <a:ext uri="{FF2B5EF4-FFF2-40B4-BE49-F238E27FC236}">
                <a16:creationId xmlns:a16="http://schemas.microsoft.com/office/drawing/2014/main" id="{54425C08-D642-46BB-A154-07EBBB642E67}"/>
              </a:ext>
            </a:extLst>
          </p:cNvPr>
          <p:cNvSpPr/>
          <p:nvPr userDrawn="1"/>
        </p:nvSpPr>
        <p:spPr>
          <a:xfrm>
            <a:off x="6609145" y="5419258"/>
            <a:ext cx="740780" cy="7407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lt"/>
              </a:rPr>
              <a:t>03</a:t>
            </a:r>
            <a:endParaRPr lang="zh-CN" altLang="en-US" dirty="0">
              <a:latin typeface="+mj-lt"/>
            </a:endParaRPr>
          </a:p>
        </p:txBody>
      </p:sp>
      <p:sp>
        <p:nvSpPr>
          <p:cNvPr id="24" name="矩形 23">
            <a:extLst>
              <a:ext uri="{FF2B5EF4-FFF2-40B4-BE49-F238E27FC236}">
                <a16:creationId xmlns:a16="http://schemas.microsoft.com/office/drawing/2014/main" id="{D8D2C7E0-2E99-4173-A1E5-756E01CC78BD}"/>
              </a:ext>
            </a:extLst>
          </p:cNvPr>
          <p:cNvSpPr/>
          <p:nvPr userDrawn="1"/>
        </p:nvSpPr>
        <p:spPr>
          <a:xfrm>
            <a:off x="6609145" y="3396842"/>
            <a:ext cx="740780" cy="7407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latin typeface="+mj-lt"/>
              </a:rPr>
              <a:t>02</a:t>
            </a:r>
            <a:endParaRPr lang="zh-CN" altLang="en-US" b="0" dirty="0">
              <a:latin typeface="+mj-lt"/>
            </a:endParaRPr>
          </a:p>
        </p:txBody>
      </p:sp>
    </p:spTree>
    <p:extLst>
      <p:ext uri="{BB962C8B-B14F-4D97-AF65-F5344CB8AC3E}">
        <p14:creationId xmlns:p14="http://schemas.microsoft.com/office/powerpoint/2010/main" val="516479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5" name="图片占位符 14">
            <a:extLst>
              <a:ext uri="{FF2B5EF4-FFF2-40B4-BE49-F238E27FC236}">
                <a16:creationId xmlns:a16="http://schemas.microsoft.com/office/drawing/2014/main" id="{19D75A21-021B-45EE-8F4F-66CF45B93D87}"/>
              </a:ext>
            </a:extLst>
          </p:cNvPr>
          <p:cNvSpPr>
            <a:spLocks noGrp="1"/>
          </p:cNvSpPr>
          <p:nvPr>
            <p:ph type="pic" sz="quarter" idx="13"/>
          </p:nvPr>
        </p:nvSpPr>
        <p:spPr>
          <a:xfrm>
            <a:off x="0" y="0"/>
            <a:ext cx="5958255" cy="6858000"/>
          </a:xfrm>
          <a:custGeom>
            <a:avLst/>
            <a:gdLst>
              <a:gd name="connsiteX0" fmla="*/ 0 w 5958255"/>
              <a:gd name="connsiteY0" fmla="*/ 0 h 6858000"/>
              <a:gd name="connsiteX1" fmla="*/ 5958255 w 5958255"/>
              <a:gd name="connsiteY1" fmla="*/ 0 h 6858000"/>
              <a:gd name="connsiteX2" fmla="*/ 4243755 w 5958255"/>
              <a:gd name="connsiteY2" fmla="*/ 6858000 h 6858000"/>
              <a:gd name="connsiteX3" fmla="*/ 0 w 59582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8255" h="6858000">
                <a:moveTo>
                  <a:pt x="0" y="0"/>
                </a:moveTo>
                <a:lnTo>
                  <a:pt x="5958255" y="0"/>
                </a:lnTo>
                <a:lnTo>
                  <a:pt x="4243755" y="6858000"/>
                </a:lnTo>
                <a:lnTo>
                  <a:pt x="0" y="6858000"/>
                </a:lnTo>
                <a:close/>
              </a:path>
            </a:pathLst>
          </a:custGeom>
        </p:spPr>
        <p:txBody>
          <a:bodyPr wrap="square">
            <a:noAutofit/>
          </a:bodyPr>
          <a:lstStyle/>
          <a:p>
            <a:endParaRPr lang="zh-CN" altLang="en-US"/>
          </a:p>
        </p:txBody>
      </p:sp>
      <p:sp>
        <p:nvSpPr>
          <p:cNvPr id="3" name="日期占位符 2">
            <a:extLst>
              <a:ext uri="{FF2B5EF4-FFF2-40B4-BE49-F238E27FC236}">
                <a16:creationId xmlns:a16="http://schemas.microsoft.com/office/drawing/2014/main" id="{C4F0A53B-BB5F-483F-809D-B2769E9592CA}"/>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5F56FEDA-DA39-4598-9E29-244C2AB637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CC8B9EC-3483-49F6-AE42-A59A8B397EDF}"/>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13" name="任意多边形: 形状 12">
            <a:extLst>
              <a:ext uri="{FF2B5EF4-FFF2-40B4-BE49-F238E27FC236}">
                <a16:creationId xmlns:a16="http://schemas.microsoft.com/office/drawing/2014/main" id="{850E5B70-D55D-4EEA-9A15-C8A04E5C876D}"/>
              </a:ext>
            </a:extLst>
          </p:cNvPr>
          <p:cNvSpPr/>
          <p:nvPr userDrawn="1"/>
        </p:nvSpPr>
        <p:spPr>
          <a:xfrm>
            <a:off x="4243756" y="0"/>
            <a:ext cx="7948244" cy="6858000"/>
          </a:xfrm>
          <a:custGeom>
            <a:avLst/>
            <a:gdLst>
              <a:gd name="connsiteX0" fmla="*/ 1715982 w 7948244"/>
              <a:gd name="connsiteY0" fmla="*/ 0 h 6858000"/>
              <a:gd name="connsiteX1" fmla="*/ 7948244 w 7948244"/>
              <a:gd name="connsiteY1" fmla="*/ 0 h 6858000"/>
              <a:gd name="connsiteX2" fmla="*/ 7948244 w 7948244"/>
              <a:gd name="connsiteY2" fmla="*/ 6858000 h 6858000"/>
              <a:gd name="connsiteX3" fmla="*/ 0 w 79482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48244" h="6858000">
                <a:moveTo>
                  <a:pt x="1715982" y="0"/>
                </a:moveTo>
                <a:lnTo>
                  <a:pt x="7948244" y="0"/>
                </a:lnTo>
                <a:lnTo>
                  <a:pt x="794824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E79D80B0-CE25-43AC-8D70-0533E6A65DFB}"/>
              </a:ext>
            </a:extLst>
          </p:cNvPr>
          <p:cNvSpPr/>
          <p:nvPr userDrawn="1"/>
        </p:nvSpPr>
        <p:spPr>
          <a:xfrm>
            <a:off x="4243755" y="0"/>
            <a:ext cx="2096086" cy="6858000"/>
          </a:xfrm>
          <a:prstGeom prst="parallelogram">
            <a:avLst>
              <a:gd name="adj" fmla="val 81766"/>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descr="http://www.sjzu.edu.cn/img/logo.png">
            <a:extLst>
              <a:ext uri="{FF2B5EF4-FFF2-40B4-BE49-F238E27FC236}">
                <a16:creationId xmlns:a16="http://schemas.microsoft.com/office/drawing/2014/main" id="{49479B36-281A-4BF0-94AD-FA52963C1E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59677" y="112848"/>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3095613-7656-4475-BDD3-8EE326C66431}"/>
              </a:ext>
            </a:extLst>
          </p:cNvPr>
          <p:cNvSpPr txBox="1"/>
          <p:nvPr userDrawn="1"/>
        </p:nvSpPr>
        <p:spPr>
          <a:xfrm>
            <a:off x="9651455" y="6276340"/>
            <a:ext cx="2044700" cy="215444"/>
          </a:xfrm>
          <a:prstGeom prst="rect">
            <a:avLst/>
          </a:prstGeom>
          <a:noFill/>
        </p:spPr>
        <p:txBody>
          <a:bodyPr wrap="square" lIns="0" tIns="0" rIns="0" bIns="0" rtlCol="0">
            <a:spAutoFit/>
          </a:bodyPr>
          <a:lstStyle/>
          <a:p>
            <a:pPr algn="r"/>
            <a:r>
              <a:rPr lang="zh-CN" altLang="en-US" sz="1400" spc="300" dirty="0">
                <a:solidFill>
                  <a:schemeClr val="bg1"/>
                </a:solidFill>
                <a:latin typeface="德彪钢笔行书字库" panose="02000000000000000000" pitchFamily="2" charset="-122"/>
                <a:ea typeface="德彪钢笔行书字库" panose="02000000000000000000" pitchFamily="2" charset="-122"/>
              </a:rPr>
              <a:t>博学善建 厚德大成</a:t>
            </a:r>
          </a:p>
        </p:txBody>
      </p:sp>
    </p:spTree>
    <p:extLst>
      <p:ext uri="{BB962C8B-B14F-4D97-AF65-F5344CB8AC3E}">
        <p14:creationId xmlns:p14="http://schemas.microsoft.com/office/powerpoint/2010/main" val="2051551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832D041B-425D-47DD-BB61-BD8E1D098DA1}"/>
              </a:ext>
            </a:extLst>
          </p:cNvPr>
          <p:cNvSpPr>
            <a:spLocks noGrp="1"/>
          </p:cNvSpPr>
          <p:nvPr>
            <p:ph type="pic" sz="quarter" idx="13"/>
          </p:nvPr>
        </p:nvSpPr>
        <p:spPr>
          <a:xfrm>
            <a:off x="1453744" y="2698281"/>
            <a:ext cx="2037186" cy="1892737"/>
          </a:xfrm>
          <a:custGeom>
            <a:avLst/>
            <a:gdLst>
              <a:gd name="connsiteX0" fmla="*/ 172239 w 2037186"/>
              <a:gd name="connsiteY0" fmla="*/ 0 h 1892737"/>
              <a:gd name="connsiteX1" fmla="*/ 1864947 w 2037186"/>
              <a:gd name="connsiteY1" fmla="*/ 0 h 1892737"/>
              <a:gd name="connsiteX2" fmla="*/ 2037186 w 2037186"/>
              <a:gd name="connsiteY2" fmla="*/ 172239 h 1892737"/>
              <a:gd name="connsiteX3" fmla="*/ 2037186 w 2037186"/>
              <a:gd name="connsiteY3" fmla="*/ 1720498 h 1892737"/>
              <a:gd name="connsiteX4" fmla="*/ 1864947 w 2037186"/>
              <a:gd name="connsiteY4" fmla="*/ 1892737 h 1892737"/>
              <a:gd name="connsiteX5" fmla="*/ 172239 w 2037186"/>
              <a:gd name="connsiteY5" fmla="*/ 1892737 h 1892737"/>
              <a:gd name="connsiteX6" fmla="*/ 0 w 2037186"/>
              <a:gd name="connsiteY6" fmla="*/ 1720498 h 1892737"/>
              <a:gd name="connsiteX7" fmla="*/ 0 w 2037186"/>
              <a:gd name="connsiteY7" fmla="*/ 172239 h 1892737"/>
              <a:gd name="connsiteX8" fmla="*/ 172239 w 2037186"/>
              <a:gd name="connsiteY8" fmla="*/ 0 h 189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1892737">
                <a:moveTo>
                  <a:pt x="172239" y="0"/>
                </a:moveTo>
                <a:lnTo>
                  <a:pt x="1864947" y="0"/>
                </a:lnTo>
                <a:cubicBezTo>
                  <a:pt x="1960072" y="0"/>
                  <a:pt x="2037186" y="77114"/>
                  <a:pt x="2037186" y="172239"/>
                </a:cubicBezTo>
                <a:lnTo>
                  <a:pt x="2037186" y="1720498"/>
                </a:lnTo>
                <a:cubicBezTo>
                  <a:pt x="2037186" y="1815623"/>
                  <a:pt x="1960072" y="1892737"/>
                  <a:pt x="1864947" y="1892737"/>
                </a:cubicBezTo>
                <a:lnTo>
                  <a:pt x="172239" y="1892737"/>
                </a:lnTo>
                <a:cubicBezTo>
                  <a:pt x="77114" y="1892737"/>
                  <a:pt x="0" y="1815623"/>
                  <a:pt x="0" y="1720498"/>
                </a:cubicBezTo>
                <a:lnTo>
                  <a:pt x="0" y="172239"/>
                </a:lnTo>
                <a:cubicBezTo>
                  <a:pt x="0" y="77114"/>
                  <a:pt x="77114" y="0"/>
                  <a:pt x="172239" y="0"/>
                </a:cubicBez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FAD21F74-21D1-47EF-9E4A-303EC7CBB8A0}"/>
              </a:ext>
            </a:extLst>
          </p:cNvPr>
          <p:cNvSpPr>
            <a:spLocks noGrp="1"/>
          </p:cNvSpPr>
          <p:nvPr>
            <p:ph type="pic" sz="quarter" idx="14"/>
          </p:nvPr>
        </p:nvSpPr>
        <p:spPr>
          <a:xfrm>
            <a:off x="3869519" y="2698281"/>
            <a:ext cx="2037186" cy="1892737"/>
          </a:xfrm>
          <a:custGeom>
            <a:avLst/>
            <a:gdLst>
              <a:gd name="connsiteX0" fmla="*/ 172239 w 2037186"/>
              <a:gd name="connsiteY0" fmla="*/ 0 h 1892737"/>
              <a:gd name="connsiteX1" fmla="*/ 1864947 w 2037186"/>
              <a:gd name="connsiteY1" fmla="*/ 0 h 1892737"/>
              <a:gd name="connsiteX2" fmla="*/ 2037186 w 2037186"/>
              <a:gd name="connsiteY2" fmla="*/ 172239 h 1892737"/>
              <a:gd name="connsiteX3" fmla="*/ 2037186 w 2037186"/>
              <a:gd name="connsiteY3" fmla="*/ 1720498 h 1892737"/>
              <a:gd name="connsiteX4" fmla="*/ 1864947 w 2037186"/>
              <a:gd name="connsiteY4" fmla="*/ 1892737 h 1892737"/>
              <a:gd name="connsiteX5" fmla="*/ 172239 w 2037186"/>
              <a:gd name="connsiteY5" fmla="*/ 1892737 h 1892737"/>
              <a:gd name="connsiteX6" fmla="*/ 0 w 2037186"/>
              <a:gd name="connsiteY6" fmla="*/ 1720498 h 1892737"/>
              <a:gd name="connsiteX7" fmla="*/ 0 w 2037186"/>
              <a:gd name="connsiteY7" fmla="*/ 172239 h 1892737"/>
              <a:gd name="connsiteX8" fmla="*/ 172239 w 2037186"/>
              <a:gd name="connsiteY8" fmla="*/ 0 h 189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1892737">
                <a:moveTo>
                  <a:pt x="172239" y="0"/>
                </a:moveTo>
                <a:lnTo>
                  <a:pt x="1864947" y="0"/>
                </a:lnTo>
                <a:cubicBezTo>
                  <a:pt x="1960072" y="0"/>
                  <a:pt x="2037186" y="77114"/>
                  <a:pt x="2037186" y="172239"/>
                </a:cubicBezTo>
                <a:lnTo>
                  <a:pt x="2037186" y="1720498"/>
                </a:lnTo>
                <a:cubicBezTo>
                  <a:pt x="2037186" y="1815623"/>
                  <a:pt x="1960072" y="1892737"/>
                  <a:pt x="1864947" y="1892737"/>
                </a:cubicBezTo>
                <a:lnTo>
                  <a:pt x="172239" y="1892737"/>
                </a:lnTo>
                <a:cubicBezTo>
                  <a:pt x="77114" y="1892737"/>
                  <a:pt x="0" y="1815623"/>
                  <a:pt x="0" y="1720498"/>
                </a:cubicBezTo>
                <a:lnTo>
                  <a:pt x="0" y="172239"/>
                </a:lnTo>
                <a:cubicBezTo>
                  <a:pt x="0" y="77114"/>
                  <a:pt x="77114" y="0"/>
                  <a:pt x="172239" y="0"/>
                </a:cubicBezTo>
                <a:close/>
              </a:path>
            </a:pathLst>
          </a:custGeom>
        </p:spPr>
        <p:txBody>
          <a:bodyPr wrap="square">
            <a:noAutofit/>
          </a:bodyPr>
          <a:lstStyle/>
          <a:p>
            <a:endParaRPr lang="zh-CN" altLang="en-US"/>
          </a:p>
        </p:txBody>
      </p:sp>
      <p:sp>
        <p:nvSpPr>
          <p:cNvPr id="21" name="图片占位符 20">
            <a:extLst>
              <a:ext uri="{FF2B5EF4-FFF2-40B4-BE49-F238E27FC236}">
                <a16:creationId xmlns:a16="http://schemas.microsoft.com/office/drawing/2014/main" id="{47496BC0-7FF4-4831-8D32-54C6979A1217}"/>
              </a:ext>
            </a:extLst>
          </p:cNvPr>
          <p:cNvSpPr>
            <a:spLocks noGrp="1"/>
          </p:cNvSpPr>
          <p:nvPr>
            <p:ph type="pic" sz="quarter" idx="15"/>
          </p:nvPr>
        </p:nvSpPr>
        <p:spPr>
          <a:xfrm>
            <a:off x="6285294" y="2698281"/>
            <a:ext cx="2037186" cy="1892737"/>
          </a:xfrm>
          <a:custGeom>
            <a:avLst/>
            <a:gdLst>
              <a:gd name="connsiteX0" fmla="*/ 172239 w 2037186"/>
              <a:gd name="connsiteY0" fmla="*/ 0 h 1892737"/>
              <a:gd name="connsiteX1" fmla="*/ 1864947 w 2037186"/>
              <a:gd name="connsiteY1" fmla="*/ 0 h 1892737"/>
              <a:gd name="connsiteX2" fmla="*/ 2037186 w 2037186"/>
              <a:gd name="connsiteY2" fmla="*/ 172239 h 1892737"/>
              <a:gd name="connsiteX3" fmla="*/ 2037186 w 2037186"/>
              <a:gd name="connsiteY3" fmla="*/ 1720498 h 1892737"/>
              <a:gd name="connsiteX4" fmla="*/ 1864947 w 2037186"/>
              <a:gd name="connsiteY4" fmla="*/ 1892737 h 1892737"/>
              <a:gd name="connsiteX5" fmla="*/ 172239 w 2037186"/>
              <a:gd name="connsiteY5" fmla="*/ 1892737 h 1892737"/>
              <a:gd name="connsiteX6" fmla="*/ 0 w 2037186"/>
              <a:gd name="connsiteY6" fmla="*/ 1720498 h 1892737"/>
              <a:gd name="connsiteX7" fmla="*/ 0 w 2037186"/>
              <a:gd name="connsiteY7" fmla="*/ 172239 h 1892737"/>
              <a:gd name="connsiteX8" fmla="*/ 172239 w 2037186"/>
              <a:gd name="connsiteY8" fmla="*/ 0 h 189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1892737">
                <a:moveTo>
                  <a:pt x="172239" y="0"/>
                </a:moveTo>
                <a:lnTo>
                  <a:pt x="1864947" y="0"/>
                </a:lnTo>
                <a:cubicBezTo>
                  <a:pt x="1960072" y="0"/>
                  <a:pt x="2037186" y="77114"/>
                  <a:pt x="2037186" y="172239"/>
                </a:cubicBezTo>
                <a:lnTo>
                  <a:pt x="2037186" y="1720498"/>
                </a:lnTo>
                <a:cubicBezTo>
                  <a:pt x="2037186" y="1815623"/>
                  <a:pt x="1960072" y="1892737"/>
                  <a:pt x="1864947" y="1892737"/>
                </a:cubicBezTo>
                <a:lnTo>
                  <a:pt x="172239" y="1892737"/>
                </a:lnTo>
                <a:cubicBezTo>
                  <a:pt x="77114" y="1892737"/>
                  <a:pt x="0" y="1815623"/>
                  <a:pt x="0" y="1720498"/>
                </a:cubicBezTo>
                <a:lnTo>
                  <a:pt x="0" y="172239"/>
                </a:lnTo>
                <a:cubicBezTo>
                  <a:pt x="0" y="77114"/>
                  <a:pt x="77114" y="0"/>
                  <a:pt x="172239" y="0"/>
                </a:cubicBezTo>
                <a:close/>
              </a:path>
            </a:pathLst>
          </a:custGeom>
        </p:spPr>
        <p:txBody>
          <a:bodyPr wrap="square">
            <a:noAutofit/>
          </a:bodyPr>
          <a:lstStyle/>
          <a:p>
            <a:endParaRPr lang="zh-CN" altLang="en-US" dirty="0"/>
          </a:p>
        </p:txBody>
      </p:sp>
      <p:sp>
        <p:nvSpPr>
          <p:cNvPr id="20" name="图片占位符 19">
            <a:extLst>
              <a:ext uri="{FF2B5EF4-FFF2-40B4-BE49-F238E27FC236}">
                <a16:creationId xmlns:a16="http://schemas.microsoft.com/office/drawing/2014/main" id="{92E01013-C0E2-4CED-A6F1-F46A736CB16E}"/>
              </a:ext>
            </a:extLst>
          </p:cNvPr>
          <p:cNvSpPr>
            <a:spLocks noGrp="1"/>
          </p:cNvSpPr>
          <p:nvPr>
            <p:ph type="pic" sz="quarter" idx="16"/>
          </p:nvPr>
        </p:nvSpPr>
        <p:spPr>
          <a:xfrm>
            <a:off x="8701069" y="2698281"/>
            <a:ext cx="2037186" cy="1892737"/>
          </a:xfrm>
          <a:custGeom>
            <a:avLst/>
            <a:gdLst>
              <a:gd name="connsiteX0" fmla="*/ 172239 w 2037186"/>
              <a:gd name="connsiteY0" fmla="*/ 0 h 1892737"/>
              <a:gd name="connsiteX1" fmla="*/ 1864947 w 2037186"/>
              <a:gd name="connsiteY1" fmla="*/ 0 h 1892737"/>
              <a:gd name="connsiteX2" fmla="*/ 2037186 w 2037186"/>
              <a:gd name="connsiteY2" fmla="*/ 172239 h 1892737"/>
              <a:gd name="connsiteX3" fmla="*/ 2037186 w 2037186"/>
              <a:gd name="connsiteY3" fmla="*/ 1720498 h 1892737"/>
              <a:gd name="connsiteX4" fmla="*/ 1864947 w 2037186"/>
              <a:gd name="connsiteY4" fmla="*/ 1892737 h 1892737"/>
              <a:gd name="connsiteX5" fmla="*/ 172239 w 2037186"/>
              <a:gd name="connsiteY5" fmla="*/ 1892737 h 1892737"/>
              <a:gd name="connsiteX6" fmla="*/ 0 w 2037186"/>
              <a:gd name="connsiteY6" fmla="*/ 1720498 h 1892737"/>
              <a:gd name="connsiteX7" fmla="*/ 0 w 2037186"/>
              <a:gd name="connsiteY7" fmla="*/ 172239 h 1892737"/>
              <a:gd name="connsiteX8" fmla="*/ 172239 w 2037186"/>
              <a:gd name="connsiteY8" fmla="*/ 0 h 189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1892737">
                <a:moveTo>
                  <a:pt x="172239" y="0"/>
                </a:moveTo>
                <a:lnTo>
                  <a:pt x="1864947" y="0"/>
                </a:lnTo>
                <a:cubicBezTo>
                  <a:pt x="1960072" y="0"/>
                  <a:pt x="2037186" y="77114"/>
                  <a:pt x="2037186" y="172239"/>
                </a:cubicBezTo>
                <a:lnTo>
                  <a:pt x="2037186" y="1720498"/>
                </a:lnTo>
                <a:cubicBezTo>
                  <a:pt x="2037186" y="1815623"/>
                  <a:pt x="1960072" y="1892737"/>
                  <a:pt x="1864947" y="1892737"/>
                </a:cubicBezTo>
                <a:lnTo>
                  <a:pt x="172239" y="1892737"/>
                </a:lnTo>
                <a:cubicBezTo>
                  <a:pt x="77114" y="1892737"/>
                  <a:pt x="0" y="1815623"/>
                  <a:pt x="0" y="1720498"/>
                </a:cubicBezTo>
                <a:lnTo>
                  <a:pt x="0" y="172239"/>
                </a:lnTo>
                <a:cubicBezTo>
                  <a:pt x="0" y="77114"/>
                  <a:pt x="77114" y="0"/>
                  <a:pt x="172239" y="0"/>
                </a:cubicBezTo>
                <a:close/>
              </a:path>
            </a:pathLst>
          </a:custGeom>
        </p:spPr>
        <p:txBody>
          <a:bodyPr wrap="square">
            <a:noAutofit/>
          </a:bodyPr>
          <a:lstStyle/>
          <a:p>
            <a:endParaRPr lang="zh-CN" altLang="en-US"/>
          </a:p>
        </p:txBody>
      </p:sp>
      <p:sp>
        <p:nvSpPr>
          <p:cNvPr id="22" name="矩形 21">
            <a:extLst>
              <a:ext uri="{FF2B5EF4-FFF2-40B4-BE49-F238E27FC236}">
                <a16:creationId xmlns:a16="http://schemas.microsoft.com/office/drawing/2014/main" id="{4C0C2486-8C9E-40F2-AE69-9BA40E5FCF11}"/>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3" name="Picture 2" descr="http://www.sjzu.edu.cn/img/logo.png">
            <a:extLst>
              <a:ext uri="{FF2B5EF4-FFF2-40B4-BE49-F238E27FC236}">
                <a16:creationId xmlns:a16="http://schemas.microsoft.com/office/drawing/2014/main" id="{F8F03E54-6086-4941-A53D-ADCCC0F0C29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82443" y="75566"/>
            <a:ext cx="1911623" cy="57295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a:extLst>
              <a:ext uri="{FF2B5EF4-FFF2-40B4-BE49-F238E27FC236}">
                <a16:creationId xmlns:a16="http://schemas.microsoft.com/office/drawing/2014/main" id="{567C46B6-7163-4C47-A9B3-C9225AE3652E}"/>
              </a:ext>
            </a:extLst>
          </p:cNvPr>
          <p:cNvCxnSpPr/>
          <p:nvPr userDrawn="1"/>
        </p:nvCxnSpPr>
        <p:spPr>
          <a:xfrm>
            <a:off x="0" y="740508"/>
            <a:ext cx="12192000" cy="8996"/>
          </a:xfrm>
          <a:prstGeom prst="line">
            <a:avLst/>
          </a:prstGeom>
          <a:ln w="31750">
            <a:gradFill flip="none" rotWithShape="1">
              <a:gsLst>
                <a:gs pos="0">
                  <a:schemeClr val="accent1">
                    <a:lumMod val="100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占位符 11">
            <a:extLst>
              <a:ext uri="{FF2B5EF4-FFF2-40B4-BE49-F238E27FC236}">
                <a16:creationId xmlns:a16="http://schemas.microsoft.com/office/drawing/2014/main" id="{57674B1B-AFDB-49F0-B48C-7B8B43BF9801}"/>
              </a:ext>
            </a:extLst>
          </p:cNvPr>
          <p:cNvSpPr>
            <a:spLocks noGrp="1"/>
          </p:cNvSpPr>
          <p:nvPr>
            <p:ph type="body" sz="quarter" idx="17" hasCustomPrompt="1"/>
          </p:nvPr>
        </p:nvSpPr>
        <p:spPr>
          <a:xfrm>
            <a:off x="508000" y="180525"/>
            <a:ext cx="2466340" cy="363035"/>
          </a:xfrm>
        </p:spPr>
        <p:txBody>
          <a:bodyPr lIns="0" tIns="0" rIns="0" bIns="0"/>
          <a:lstStyle>
            <a:lvl1pPr marL="0" indent="0">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单击插入文字</a:t>
            </a:r>
          </a:p>
        </p:txBody>
      </p:sp>
    </p:spTree>
    <p:extLst>
      <p:ext uri="{BB962C8B-B14F-4D97-AF65-F5344CB8AC3E}">
        <p14:creationId xmlns:p14="http://schemas.microsoft.com/office/powerpoint/2010/main" val="4206486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B1BBFC8-6A5E-4AD6-8AF1-2046AD20E650}"/>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74A0DB60-ADEC-4F51-BAB0-F0A5E80750D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B4F3416-5779-4799-B159-38CB23FB6074}"/>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6" name="矩形 5">
            <a:extLst>
              <a:ext uri="{FF2B5EF4-FFF2-40B4-BE49-F238E27FC236}">
                <a16:creationId xmlns:a16="http://schemas.microsoft.com/office/drawing/2014/main" id="{1EEC03EE-41FF-48D0-9458-3A8164573A36}"/>
              </a:ext>
            </a:extLst>
          </p:cNvPr>
          <p:cNvSpPr/>
          <p:nvPr userDrawn="1"/>
        </p:nvSpPr>
        <p:spPr>
          <a:xfrm>
            <a:off x="4225027" y="975842"/>
            <a:ext cx="5832862" cy="838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endParaRPr lang="zh-CN" altLang="en-US" b="1" dirty="0">
              <a:solidFill>
                <a:srgbClr val="1C3C6D"/>
              </a:solidFill>
              <a:latin typeface="+mj-ea"/>
            </a:endParaRPr>
          </a:p>
        </p:txBody>
      </p:sp>
      <p:sp>
        <p:nvSpPr>
          <p:cNvPr id="10" name="矩形 9">
            <a:extLst>
              <a:ext uri="{FF2B5EF4-FFF2-40B4-BE49-F238E27FC236}">
                <a16:creationId xmlns:a16="http://schemas.microsoft.com/office/drawing/2014/main" id="{52DA07FA-0683-42C3-B4D7-8C43AC0EA241}"/>
              </a:ext>
            </a:extLst>
          </p:cNvPr>
          <p:cNvSpPr/>
          <p:nvPr userDrawn="1"/>
        </p:nvSpPr>
        <p:spPr>
          <a:xfrm>
            <a:off x="4088378" y="854404"/>
            <a:ext cx="5832862" cy="838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zh-CN" altLang="en-US" b="1" dirty="0">
                <a:solidFill>
                  <a:srgbClr val="1C3C6D"/>
                </a:solidFill>
                <a:latin typeface="+mj-ea"/>
              </a:rPr>
              <a:t>标题</a:t>
            </a:r>
          </a:p>
          <a:p>
            <a:pPr algn="ctr"/>
            <a:endParaRPr lang="zh-CN" altLang="en-US" dirty="0"/>
          </a:p>
        </p:txBody>
      </p:sp>
      <p:sp>
        <p:nvSpPr>
          <p:cNvPr id="15" name="图片占位符 14">
            <a:extLst>
              <a:ext uri="{FF2B5EF4-FFF2-40B4-BE49-F238E27FC236}">
                <a16:creationId xmlns:a16="http://schemas.microsoft.com/office/drawing/2014/main" id="{14AAEAE3-2BF8-47F5-9FA8-6AAC5ED9F27B}"/>
              </a:ext>
            </a:extLst>
          </p:cNvPr>
          <p:cNvSpPr>
            <a:spLocks noGrp="1"/>
          </p:cNvSpPr>
          <p:nvPr>
            <p:ph type="pic" sz="quarter" idx="13"/>
          </p:nvPr>
        </p:nvSpPr>
        <p:spPr>
          <a:xfrm>
            <a:off x="0" y="0"/>
            <a:ext cx="3472692" cy="6858000"/>
          </a:xfrm>
          <a:custGeom>
            <a:avLst/>
            <a:gdLst>
              <a:gd name="connsiteX0" fmla="*/ 0 w 3472692"/>
              <a:gd name="connsiteY0" fmla="*/ 0 h 6858000"/>
              <a:gd name="connsiteX1" fmla="*/ 3472692 w 3472692"/>
              <a:gd name="connsiteY1" fmla="*/ 0 h 6858000"/>
              <a:gd name="connsiteX2" fmla="*/ 3472692 w 3472692"/>
              <a:gd name="connsiteY2" fmla="*/ 6858000 h 6858000"/>
              <a:gd name="connsiteX3" fmla="*/ 0 w 34726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72692" h="6858000">
                <a:moveTo>
                  <a:pt x="0" y="0"/>
                </a:moveTo>
                <a:lnTo>
                  <a:pt x="3472692" y="0"/>
                </a:lnTo>
                <a:lnTo>
                  <a:pt x="3472692" y="6858000"/>
                </a:lnTo>
                <a:lnTo>
                  <a:pt x="0" y="6858000"/>
                </a:lnTo>
                <a:close/>
              </a:path>
            </a:pathLst>
          </a:custGeom>
        </p:spPr>
        <p:txBody>
          <a:bodyPr wrap="square">
            <a:noAutofit/>
          </a:bodyPr>
          <a:lstStyle/>
          <a:p>
            <a:endParaRPr lang="zh-CN" altLang="en-US"/>
          </a:p>
        </p:txBody>
      </p:sp>
      <p:pic>
        <p:nvPicPr>
          <p:cNvPr id="16" name="Picture 2" descr="http://www.sjzu.edu.cn/img/logo.png">
            <a:extLst>
              <a:ext uri="{FF2B5EF4-FFF2-40B4-BE49-F238E27FC236}">
                <a16:creationId xmlns:a16="http://schemas.microsoft.com/office/drawing/2014/main" id="{744A85D2-A99E-44C3-BCC6-C31B97220506}"/>
              </a:ext>
            </a:extLst>
          </p:cNvPr>
          <p:cNvPicPr>
            <a:picLocks noChangeAspect="1" noChangeArrowheads="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843332" y="65855"/>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3B8B207F-8411-4742-9724-6F54B39FC554}"/>
              </a:ext>
            </a:extLst>
          </p:cNvPr>
          <p:cNvSpPr txBox="1"/>
          <p:nvPr userDrawn="1"/>
        </p:nvSpPr>
        <p:spPr>
          <a:xfrm>
            <a:off x="9661615" y="6292036"/>
            <a:ext cx="2044700" cy="215444"/>
          </a:xfrm>
          <a:prstGeom prst="rect">
            <a:avLst/>
          </a:prstGeom>
          <a:noFill/>
        </p:spPr>
        <p:txBody>
          <a:bodyPr wrap="square" lIns="0" tIns="0" rIns="0" bIns="0" rtlCol="0">
            <a:spAutoFit/>
          </a:bodyPr>
          <a:lstStyle/>
          <a:p>
            <a:pPr algn="r"/>
            <a:r>
              <a:rPr lang="zh-CN" altLang="en-US" sz="1400" spc="300" dirty="0">
                <a:solidFill>
                  <a:schemeClr val="accent1"/>
                </a:solidFill>
                <a:latin typeface="德彪钢笔行书字库" panose="02000000000000000000" pitchFamily="2" charset="-122"/>
                <a:ea typeface="德彪钢笔行书字库" panose="02000000000000000000" pitchFamily="2" charset="-122"/>
              </a:rPr>
              <a:t>博学善建 厚德大成</a:t>
            </a:r>
          </a:p>
        </p:txBody>
      </p:sp>
    </p:spTree>
    <p:extLst>
      <p:ext uri="{BB962C8B-B14F-4D97-AF65-F5344CB8AC3E}">
        <p14:creationId xmlns:p14="http://schemas.microsoft.com/office/powerpoint/2010/main" val="2306196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2030DD6-91A4-4014-AEEB-5DBCFEE669A9}"/>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111CD585-0C0D-4B17-9715-C37FB0C9BE2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7BD89C9-AD6C-4B73-B38E-F874D9B57BCF}"/>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5" name="矩形 4">
            <a:extLst>
              <a:ext uri="{FF2B5EF4-FFF2-40B4-BE49-F238E27FC236}">
                <a16:creationId xmlns:a16="http://schemas.microsoft.com/office/drawing/2014/main" id="{07D11B9A-10DF-4C53-AF14-2097F7BE7FFE}"/>
              </a:ext>
            </a:extLst>
          </p:cNvPr>
          <p:cNvSpPr/>
          <p:nvPr userDrawn="1"/>
        </p:nvSpPr>
        <p:spPr>
          <a:xfrm>
            <a:off x="0" y="0"/>
            <a:ext cx="3398520" cy="6857999"/>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3A59023F-82F2-43D0-9969-91B600FF6DD1}"/>
              </a:ext>
            </a:extLst>
          </p:cNvPr>
          <p:cNvCxnSpPr>
            <a:cxnSpLocks/>
          </p:cNvCxnSpPr>
          <p:nvPr userDrawn="1"/>
        </p:nvCxnSpPr>
        <p:spPr>
          <a:xfrm>
            <a:off x="5508683" y="2026920"/>
            <a:ext cx="587317" cy="0"/>
          </a:xfrm>
          <a:prstGeom prst="line">
            <a:avLst/>
          </a:prstGeom>
          <a:ln w="79375">
            <a:solidFill>
              <a:schemeClr val="accent1">
                <a:alpha val="74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http://www.sjzu.edu.cn/img/logo.png">
            <a:extLst>
              <a:ext uri="{FF2B5EF4-FFF2-40B4-BE49-F238E27FC236}">
                <a16:creationId xmlns:a16="http://schemas.microsoft.com/office/drawing/2014/main" id="{D3B28AFE-6BA0-4623-88E7-7695A7475271}"/>
              </a:ext>
            </a:extLst>
          </p:cNvPr>
          <p:cNvPicPr>
            <a:picLocks noChangeAspect="1" noChangeArrowheads="1"/>
          </p:cNvPicPr>
          <p:nvPr userDrawn="1"/>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839345" y="80375"/>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0C626E5B-FE3A-49ED-8F23-754E8203E4EE}"/>
              </a:ext>
            </a:extLst>
          </p:cNvPr>
          <p:cNvSpPr txBox="1"/>
          <p:nvPr userDrawn="1"/>
        </p:nvSpPr>
        <p:spPr>
          <a:xfrm>
            <a:off x="9626600" y="6299200"/>
            <a:ext cx="2044700" cy="215444"/>
          </a:xfrm>
          <a:prstGeom prst="rect">
            <a:avLst/>
          </a:prstGeom>
          <a:noFill/>
        </p:spPr>
        <p:txBody>
          <a:bodyPr wrap="square" lIns="0" tIns="0" rIns="0" bIns="0" rtlCol="0">
            <a:spAutoFit/>
          </a:bodyPr>
          <a:lstStyle/>
          <a:p>
            <a:pPr algn="r"/>
            <a:r>
              <a:rPr lang="zh-CN" altLang="en-US" sz="1400" spc="300" dirty="0">
                <a:solidFill>
                  <a:schemeClr val="accent1"/>
                </a:solidFill>
                <a:latin typeface="德彪钢笔行书字库" panose="02000000000000000000" pitchFamily="2" charset="-122"/>
                <a:ea typeface="德彪钢笔行书字库" panose="02000000000000000000" pitchFamily="2" charset="-122"/>
              </a:rPr>
              <a:t>博学善建 厚德大成</a:t>
            </a:r>
          </a:p>
        </p:txBody>
      </p:sp>
      <p:sp>
        <p:nvSpPr>
          <p:cNvPr id="15" name="图片占位符 14">
            <a:extLst>
              <a:ext uri="{FF2B5EF4-FFF2-40B4-BE49-F238E27FC236}">
                <a16:creationId xmlns:a16="http://schemas.microsoft.com/office/drawing/2014/main" id="{223C28E7-0308-455C-A000-F3247B5D9760}"/>
              </a:ext>
            </a:extLst>
          </p:cNvPr>
          <p:cNvSpPr>
            <a:spLocks noGrp="1"/>
          </p:cNvSpPr>
          <p:nvPr>
            <p:ph type="pic" sz="quarter" idx="13"/>
          </p:nvPr>
        </p:nvSpPr>
        <p:spPr>
          <a:xfrm>
            <a:off x="747339" y="942055"/>
            <a:ext cx="3688080" cy="4973888"/>
          </a:xfrm>
          <a:custGeom>
            <a:avLst/>
            <a:gdLst>
              <a:gd name="connsiteX0" fmla="*/ 264952 w 3688080"/>
              <a:gd name="connsiteY0" fmla="*/ 0 h 4973888"/>
              <a:gd name="connsiteX1" fmla="*/ 3423128 w 3688080"/>
              <a:gd name="connsiteY1" fmla="*/ 0 h 4973888"/>
              <a:gd name="connsiteX2" fmla="*/ 3688080 w 3688080"/>
              <a:gd name="connsiteY2" fmla="*/ 264952 h 4973888"/>
              <a:gd name="connsiteX3" fmla="*/ 3688080 w 3688080"/>
              <a:gd name="connsiteY3" fmla="*/ 4708936 h 4973888"/>
              <a:gd name="connsiteX4" fmla="*/ 3423128 w 3688080"/>
              <a:gd name="connsiteY4" fmla="*/ 4973888 h 4973888"/>
              <a:gd name="connsiteX5" fmla="*/ 264952 w 3688080"/>
              <a:gd name="connsiteY5" fmla="*/ 4973888 h 4973888"/>
              <a:gd name="connsiteX6" fmla="*/ 0 w 3688080"/>
              <a:gd name="connsiteY6" fmla="*/ 4708936 h 4973888"/>
              <a:gd name="connsiteX7" fmla="*/ 0 w 3688080"/>
              <a:gd name="connsiteY7" fmla="*/ 264952 h 4973888"/>
              <a:gd name="connsiteX8" fmla="*/ 264952 w 3688080"/>
              <a:gd name="connsiteY8" fmla="*/ 0 h 497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080" h="4973888">
                <a:moveTo>
                  <a:pt x="264952" y="0"/>
                </a:moveTo>
                <a:lnTo>
                  <a:pt x="3423128" y="0"/>
                </a:lnTo>
                <a:cubicBezTo>
                  <a:pt x="3569457" y="0"/>
                  <a:pt x="3688080" y="118623"/>
                  <a:pt x="3688080" y="264952"/>
                </a:cubicBezTo>
                <a:lnTo>
                  <a:pt x="3688080" y="4708936"/>
                </a:lnTo>
                <a:cubicBezTo>
                  <a:pt x="3688080" y="4855265"/>
                  <a:pt x="3569457" y="4973888"/>
                  <a:pt x="3423128" y="4973888"/>
                </a:cubicBezTo>
                <a:lnTo>
                  <a:pt x="264952" y="4973888"/>
                </a:lnTo>
                <a:cubicBezTo>
                  <a:pt x="118623" y="4973888"/>
                  <a:pt x="0" y="4855265"/>
                  <a:pt x="0" y="4708936"/>
                </a:cubicBezTo>
                <a:lnTo>
                  <a:pt x="0" y="264952"/>
                </a:lnTo>
                <a:cubicBezTo>
                  <a:pt x="0" y="118623"/>
                  <a:pt x="118623" y="0"/>
                  <a:pt x="264952" y="0"/>
                </a:cubicBezTo>
                <a:close/>
              </a:path>
            </a:pathLst>
          </a:custGeom>
          <a:effectLst>
            <a:outerShdw blurRad="101600" dist="38100" dir="2700000" algn="tl" rotWithShape="0">
              <a:prstClr val="black">
                <a:alpha val="40000"/>
              </a:prstClr>
            </a:outerShdw>
          </a:effectLst>
        </p:spPr>
        <p:txBody>
          <a:bodyPr wrap="square">
            <a:noAutofit/>
          </a:bodyPr>
          <a:lstStyle/>
          <a:p>
            <a:endParaRPr lang="zh-CN" altLang="en-US"/>
          </a:p>
        </p:txBody>
      </p:sp>
    </p:spTree>
    <p:extLst>
      <p:ext uri="{BB962C8B-B14F-4D97-AF65-F5344CB8AC3E}">
        <p14:creationId xmlns:p14="http://schemas.microsoft.com/office/powerpoint/2010/main" val="2765301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6D506BC-431C-4060-92AC-E6BE76DB7E93}"/>
              </a:ext>
            </a:extLst>
          </p:cNvPr>
          <p:cNvSpPr/>
          <p:nvPr userDrawn="1"/>
        </p:nvSpPr>
        <p:spPr>
          <a:xfrm>
            <a:off x="3456327" y="1325880"/>
            <a:ext cx="7687266" cy="420624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6025CA7-1B77-4891-9FD1-5142BE25A5BD}"/>
              </a:ext>
            </a:extLst>
          </p:cNvPr>
          <p:cNvSpPr/>
          <p:nvPr userDrawn="1"/>
        </p:nvSpPr>
        <p:spPr>
          <a:xfrm>
            <a:off x="0" y="-2"/>
            <a:ext cx="7376160" cy="6858001"/>
          </a:xfrm>
          <a:custGeom>
            <a:avLst/>
            <a:gdLst>
              <a:gd name="connsiteX0" fmla="*/ 0 w 7376160"/>
              <a:gd name="connsiteY0" fmla="*/ 0 h 6858001"/>
              <a:gd name="connsiteX1" fmla="*/ 5132565 w 7376160"/>
              <a:gd name="connsiteY1" fmla="*/ 0 h 6858001"/>
              <a:gd name="connsiteX2" fmla="*/ 7376160 w 7376160"/>
              <a:gd name="connsiteY2" fmla="*/ 6858001 h 6858001"/>
              <a:gd name="connsiteX3" fmla="*/ 0 w 737616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7376160" h="6858001">
                <a:moveTo>
                  <a:pt x="0" y="0"/>
                </a:moveTo>
                <a:lnTo>
                  <a:pt x="5132565" y="0"/>
                </a:lnTo>
                <a:lnTo>
                  <a:pt x="7376160" y="6858001"/>
                </a:lnTo>
                <a:lnTo>
                  <a:pt x="0"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图片占位符 18">
            <a:extLst>
              <a:ext uri="{FF2B5EF4-FFF2-40B4-BE49-F238E27FC236}">
                <a16:creationId xmlns:a16="http://schemas.microsoft.com/office/drawing/2014/main" id="{D14F2D3C-C6E8-43FD-9DB1-92055521A999}"/>
              </a:ext>
            </a:extLst>
          </p:cNvPr>
          <p:cNvSpPr>
            <a:spLocks noGrp="1"/>
          </p:cNvSpPr>
          <p:nvPr>
            <p:ph type="pic" sz="quarter" idx="13"/>
          </p:nvPr>
        </p:nvSpPr>
        <p:spPr>
          <a:xfrm>
            <a:off x="5613548" y="1476519"/>
            <a:ext cx="5358081" cy="3904957"/>
          </a:xfrm>
          <a:custGeom>
            <a:avLst/>
            <a:gdLst>
              <a:gd name="connsiteX0" fmla="*/ 0 w 5358081"/>
              <a:gd name="connsiteY0" fmla="*/ 0 h 3904957"/>
              <a:gd name="connsiteX1" fmla="*/ 5358081 w 5358081"/>
              <a:gd name="connsiteY1" fmla="*/ 0 h 3904957"/>
              <a:gd name="connsiteX2" fmla="*/ 5358081 w 5358081"/>
              <a:gd name="connsiteY2" fmla="*/ 3904957 h 3904957"/>
              <a:gd name="connsiteX3" fmla="*/ 1267993 w 5358081"/>
              <a:gd name="connsiteY3" fmla="*/ 3904957 h 3904957"/>
              <a:gd name="connsiteX4" fmla="*/ 460278 w 5358081"/>
              <a:gd name="connsiteY4" fmla="*/ 1436014 h 390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081" h="3904957">
                <a:moveTo>
                  <a:pt x="0" y="0"/>
                </a:moveTo>
                <a:lnTo>
                  <a:pt x="5358081" y="0"/>
                </a:lnTo>
                <a:lnTo>
                  <a:pt x="5358081" y="3904957"/>
                </a:lnTo>
                <a:lnTo>
                  <a:pt x="1267993" y="3904957"/>
                </a:lnTo>
                <a:lnTo>
                  <a:pt x="460278" y="1436014"/>
                </a:lnTo>
                <a:close/>
              </a:path>
            </a:pathLst>
          </a:custGeom>
          <a:effectLst>
            <a:outerShdw blurRad="88900" dist="38100" dir="2700000" algn="tl" rotWithShape="0">
              <a:prstClr val="black">
                <a:alpha val="40000"/>
              </a:prstClr>
            </a:outerShdw>
          </a:effectLst>
        </p:spPr>
        <p:txBody>
          <a:bodyPr wrap="square">
            <a:noAutofit/>
          </a:bodyPr>
          <a:lstStyle/>
          <a:p>
            <a:endParaRPr lang="zh-CN" altLang="en-US" dirty="0"/>
          </a:p>
        </p:txBody>
      </p:sp>
      <p:sp>
        <p:nvSpPr>
          <p:cNvPr id="3" name="日期占位符 2">
            <a:extLst>
              <a:ext uri="{FF2B5EF4-FFF2-40B4-BE49-F238E27FC236}">
                <a16:creationId xmlns:a16="http://schemas.microsoft.com/office/drawing/2014/main" id="{E19162AE-EA9F-4546-B934-59F86C674EF0}"/>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2E054CEE-1943-4162-AD0F-33B01FCCD9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B660852-391A-4520-AC7A-AE889C08BBDE}"/>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cxnSp>
        <p:nvCxnSpPr>
          <p:cNvPr id="12" name="直接连接符 11">
            <a:extLst>
              <a:ext uri="{FF2B5EF4-FFF2-40B4-BE49-F238E27FC236}">
                <a16:creationId xmlns:a16="http://schemas.microsoft.com/office/drawing/2014/main" id="{16F09904-889A-4097-96E3-E1AD3B829348}"/>
              </a:ext>
            </a:extLst>
          </p:cNvPr>
          <p:cNvCxnSpPr>
            <a:cxnSpLocks/>
          </p:cNvCxnSpPr>
          <p:nvPr userDrawn="1"/>
        </p:nvCxnSpPr>
        <p:spPr>
          <a:xfrm>
            <a:off x="1048407" y="3429000"/>
            <a:ext cx="332547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999A4DC-EA63-4962-B163-26172AAB0CFF}"/>
              </a:ext>
            </a:extLst>
          </p:cNvPr>
          <p:cNvCxnSpPr>
            <a:cxnSpLocks/>
          </p:cNvCxnSpPr>
          <p:nvPr userDrawn="1"/>
        </p:nvCxnSpPr>
        <p:spPr>
          <a:xfrm>
            <a:off x="1048406" y="5288280"/>
            <a:ext cx="332547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84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6D506BC-431C-4060-92AC-E6BE76DB7E93}"/>
              </a:ext>
            </a:extLst>
          </p:cNvPr>
          <p:cNvSpPr/>
          <p:nvPr userDrawn="1"/>
        </p:nvSpPr>
        <p:spPr>
          <a:xfrm>
            <a:off x="3456327" y="1325880"/>
            <a:ext cx="7687266" cy="420624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C9726EF4-8B04-4CD9-985C-FCE6AB004140}"/>
              </a:ext>
            </a:extLst>
          </p:cNvPr>
          <p:cNvSpPr/>
          <p:nvPr userDrawn="1"/>
        </p:nvSpPr>
        <p:spPr>
          <a:xfrm>
            <a:off x="60960" y="-2"/>
            <a:ext cx="7315200" cy="6858001"/>
          </a:xfrm>
          <a:custGeom>
            <a:avLst/>
            <a:gdLst>
              <a:gd name="connsiteX0" fmla="*/ 0 w 7315200"/>
              <a:gd name="connsiteY0" fmla="*/ 0 h 6858001"/>
              <a:gd name="connsiteX1" fmla="*/ 5071605 w 7315200"/>
              <a:gd name="connsiteY1" fmla="*/ 0 h 6858001"/>
              <a:gd name="connsiteX2" fmla="*/ 7315200 w 7315200"/>
              <a:gd name="connsiteY2" fmla="*/ 6858001 h 6858001"/>
              <a:gd name="connsiteX3" fmla="*/ 0 w 73152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7315200" h="6858001">
                <a:moveTo>
                  <a:pt x="0" y="0"/>
                </a:moveTo>
                <a:lnTo>
                  <a:pt x="5071605" y="0"/>
                </a:lnTo>
                <a:lnTo>
                  <a:pt x="7315200" y="6858001"/>
                </a:lnTo>
                <a:lnTo>
                  <a:pt x="0"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图片占位符 18">
            <a:extLst>
              <a:ext uri="{FF2B5EF4-FFF2-40B4-BE49-F238E27FC236}">
                <a16:creationId xmlns:a16="http://schemas.microsoft.com/office/drawing/2014/main" id="{D14F2D3C-C6E8-43FD-9DB1-92055521A999}"/>
              </a:ext>
            </a:extLst>
          </p:cNvPr>
          <p:cNvSpPr>
            <a:spLocks noGrp="1"/>
          </p:cNvSpPr>
          <p:nvPr>
            <p:ph type="pic" sz="quarter" idx="13"/>
          </p:nvPr>
        </p:nvSpPr>
        <p:spPr>
          <a:xfrm>
            <a:off x="5613548" y="1476519"/>
            <a:ext cx="5358081" cy="3904957"/>
          </a:xfrm>
          <a:custGeom>
            <a:avLst/>
            <a:gdLst>
              <a:gd name="connsiteX0" fmla="*/ 0 w 5358081"/>
              <a:gd name="connsiteY0" fmla="*/ 0 h 3904957"/>
              <a:gd name="connsiteX1" fmla="*/ 5358081 w 5358081"/>
              <a:gd name="connsiteY1" fmla="*/ 0 h 3904957"/>
              <a:gd name="connsiteX2" fmla="*/ 5358081 w 5358081"/>
              <a:gd name="connsiteY2" fmla="*/ 3904957 h 3904957"/>
              <a:gd name="connsiteX3" fmla="*/ 1267993 w 5358081"/>
              <a:gd name="connsiteY3" fmla="*/ 3904957 h 3904957"/>
              <a:gd name="connsiteX4" fmla="*/ 460278 w 5358081"/>
              <a:gd name="connsiteY4" fmla="*/ 1436014 h 390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081" h="3904957">
                <a:moveTo>
                  <a:pt x="0" y="0"/>
                </a:moveTo>
                <a:lnTo>
                  <a:pt x="5358081" y="0"/>
                </a:lnTo>
                <a:lnTo>
                  <a:pt x="5358081" y="3904957"/>
                </a:lnTo>
                <a:lnTo>
                  <a:pt x="1267993" y="3904957"/>
                </a:lnTo>
                <a:lnTo>
                  <a:pt x="460278" y="1436014"/>
                </a:lnTo>
                <a:close/>
              </a:path>
            </a:pathLst>
          </a:custGeom>
          <a:effectLst>
            <a:outerShdw blurRad="88900" dist="38100" dir="2700000" algn="tl" rotWithShape="0">
              <a:prstClr val="black">
                <a:alpha val="40000"/>
              </a:prstClr>
            </a:outerShdw>
          </a:effectLst>
        </p:spPr>
        <p:txBody>
          <a:bodyPr wrap="square">
            <a:noAutofit/>
          </a:bodyPr>
          <a:lstStyle/>
          <a:p>
            <a:endParaRPr lang="zh-CN" altLang="en-US" dirty="0"/>
          </a:p>
        </p:txBody>
      </p:sp>
      <p:sp>
        <p:nvSpPr>
          <p:cNvPr id="3" name="日期占位符 2">
            <a:extLst>
              <a:ext uri="{FF2B5EF4-FFF2-40B4-BE49-F238E27FC236}">
                <a16:creationId xmlns:a16="http://schemas.microsoft.com/office/drawing/2014/main" id="{E19162AE-EA9F-4546-B934-59F86C674EF0}"/>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2E054CEE-1943-4162-AD0F-33B01FCCD9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B660852-391A-4520-AC7A-AE889C08BBDE}"/>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cxnSp>
        <p:nvCxnSpPr>
          <p:cNvPr id="12" name="直接连接符 11">
            <a:extLst>
              <a:ext uri="{FF2B5EF4-FFF2-40B4-BE49-F238E27FC236}">
                <a16:creationId xmlns:a16="http://schemas.microsoft.com/office/drawing/2014/main" id="{16F09904-889A-4097-96E3-E1AD3B829348}"/>
              </a:ext>
            </a:extLst>
          </p:cNvPr>
          <p:cNvCxnSpPr>
            <a:cxnSpLocks/>
          </p:cNvCxnSpPr>
          <p:nvPr userDrawn="1"/>
        </p:nvCxnSpPr>
        <p:spPr>
          <a:xfrm>
            <a:off x="1048407" y="3429000"/>
            <a:ext cx="332547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999A4DC-EA63-4962-B163-26172AAB0CFF}"/>
              </a:ext>
            </a:extLst>
          </p:cNvPr>
          <p:cNvCxnSpPr>
            <a:cxnSpLocks/>
          </p:cNvCxnSpPr>
          <p:nvPr userDrawn="1"/>
        </p:nvCxnSpPr>
        <p:spPr>
          <a:xfrm>
            <a:off x="1048406" y="5288280"/>
            <a:ext cx="332547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247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BC1962E-DA51-4DD1-85F1-80CFE3915DF5}"/>
              </a:ext>
            </a:extLst>
          </p:cNvPr>
          <p:cNvSpPr/>
          <p:nvPr userDrawn="1"/>
        </p:nvSpPr>
        <p:spPr>
          <a:xfrm>
            <a:off x="0" y="-15963"/>
            <a:ext cx="12192000" cy="701763"/>
          </a:xfrm>
          <a:prstGeom prst="rect">
            <a:avLst/>
          </a:prstGeom>
          <a:gradFill flip="none" rotWithShape="1">
            <a:gsLst>
              <a:gs pos="0">
                <a:schemeClr val="accent1"/>
              </a:gs>
              <a:gs pos="51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zh-CN" altLang="en-US">
              <a:solidFill>
                <a:schemeClr val="bg1"/>
              </a:solidFill>
            </a:endParaRPr>
          </a:p>
        </p:txBody>
      </p:sp>
      <p:sp>
        <p:nvSpPr>
          <p:cNvPr id="9" name="任意多边形: 形状 8">
            <a:extLst>
              <a:ext uri="{FF2B5EF4-FFF2-40B4-BE49-F238E27FC236}">
                <a16:creationId xmlns:a16="http://schemas.microsoft.com/office/drawing/2014/main" id="{1A756C14-7348-44C1-B3E0-CE3B9B01DF6E}"/>
              </a:ext>
            </a:extLst>
          </p:cNvPr>
          <p:cNvSpPr/>
          <p:nvPr userDrawn="1"/>
        </p:nvSpPr>
        <p:spPr>
          <a:xfrm>
            <a:off x="7366917" y="1183470"/>
            <a:ext cx="4304388" cy="2051613"/>
          </a:xfrm>
          <a:custGeom>
            <a:avLst/>
            <a:gdLst>
              <a:gd name="connsiteX0" fmla="*/ 0 w 2026547"/>
              <a:gd name="connsiteY0" fmla="*/ 0 h 2503025"/>
              <a:gd name="connsiteX1" fmla="*/ 2026547 w 2026547"/>
              <a:gd name="connsiteY1" fmla="*/ 0 h 2503025"/>
              <a:gd name="connsiteX2" fmla="*/ 2026547 w 2026547"/>
              <a:gd name="connsiteY2" fmla="*/ 2503025 h 2503025"/>
              <a:gd name="connsiteX3" fmla="*/ 0 w 2026547"/>
              <a:gd name="connsiteY3" fmla="*/ 2503025 h 2503025"/>
            </a:gdLst>
            <a:ahLst/>
            <a:cxnLst>
              <a:cxn ang="0">
                <a:pos x="connsiteX0" y="connsiteY0"/>
              </a:cxn>
              <a:cxn ang="0">
                <a:pos x="connsiteX1" y="connsiteY1"/>
              </a:cxn>
              <a:cxn ang="0">
                <a:pos x="connsiteX2" y="connsiteY2"/>
              </a:cxn>
              <a:cxn ang="0">
                <a:pos x="connsiteX3" y="connsiteY3"/>
              </a:cxn>
            </a:cxnLst>
            <a:rect l="l" t="t" r="r" b="b"/>
            <a:pathLst>
              <a:path w="2026547" h="2503025">
                <a:moveTo>
                  <a:pt x="0" y="0"/>
                </a:moveTo>
                <a:lnTo>
                  <a:pt x="2026547" y="0"/>
                </a:lnTo>
                <a:lnTo>
                  <a:pt x="2026547" y="2503025"/>
                </a:lnTo>
                <a:lnTo>
                  <a:pt x="0" y="25030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chemeClr val="bg1"/>
                </a:solidFill>
                <a:latin typeface="+mj-ea"/>
                <a:ea typeface="+mj-ea"/>
              </a:rPr>
              <a:t> </a:t>
            </a:r>
            <a:endParaRPr lang="en-US" altLang="zh-CN" sz="1200" b="1" dirty="0">
              <a:solidFill>
                <a:schemeClr val="bg1"/>
              </a:solidFill>
              <a:latin typeface="+mn-ea"/>
            </a:endParaRPr>
          </a:p>
        </p:txBody>
      </p:sp>
      <p:sp>
        <p:nvSpPr>
          <p:cNvPr id="15" name="文本占位符 1">
            <a:extLst>
              <a:ext uri="{FF2B5EF4-FFF2-40B4-BE49-F238E27FC236}">
                <a16:creationId xmlns:a16="http://schemas.microsoft.com/office/drawing/2014/main" id="{08CC6E04-5C0C-4499-913C-1CAAE5CD36A4}"/>
              </a:ext>
            </a:extLst>
          </p:cNvPr>
          <p:cNvSpPr>
            <a:spLocks noGrp="1"/>
          </p:cNvSpPr>
          <p:nvPr>
            <p:ph type="body" sz="quarter" idx="13" hasCustomPrompt="1"/>
          </p:nvPr>
        </p:nvSpPr>
        <p:spPr>
          <a:xfrm>
            <a:off x="439675" y="88855"/>
            <a:ext cx="7335837" cy="492125"/>
          </a:xfrm>
        </p:spPr>
        <p:txBody>
          <a:bodyPr>
            <a:normAutofit/>
          </a:bodyPr>
          <a:lstStyle>
            <a:lvl1pPr marL="0" indent="0">
              <a:buNone/>
              <a:defRPr b="1">
                <a:solidFill>
                  <a:schemeClr val="bg1"/>
                </a:solidFill>
              </a:defRPr>
            </a:lvl1pPr>
          </a:lstStyle>
          <a:p>
            <a:r>
              <a:rPr lang="zh-CN" altLang="en-US" dirty="0">
                <a:ea typeface="+mj-ea"/>
              </a:rPr>
              <a:t>输入你的标题</a:t>
            </a:r>
          </a:p>
          <a:p>
            <a:endParaRPr lang="zh-CN" altLang="en-US" sz="1800" dirty="0">
              <a:ea typeface="+mj-ea"/>
            </a:endParaRPr>
          </a:p>
        </p:txBody>
      </p:sp>
      <p:pic>
        <p:nvPicPr>
          <p:cNvPr id="16" name="Picture 2" descr="http://www.sjzu.edu.cn/img/logo.png">
            <a:extLst>
              <a:ext uri="{FF2B5EF4-FFF2-40B4-BE49-F238E27FC236}">
                <a16:creationId xmlns:a16="http://schemas.microsoft.com/office/drawing/2014/main" id="{228990B1-1873-46D9-82EB-8B4C4CC060D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0702" y="78123"/>
            <a:ext cx="1911623" cy="57295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接连接符 16">
            <a:extLst>
              <a:ext uri="{FF2B5EF4-FFF2-40B4-BE49-F238E27FC236}">
                <a16:creationId xmlns:a16="http://schemas.microsoft.com/office/drawing/2014/main" id="{07EB4DAB-E75E-4EC5-A399-103EE2D4E969}"/>
              </a:ext>
            </a:extLst>
          </p:cNvPr>
          <p:cNvCxnSpPr/>
          <p:nvPr userDrawn="1"/>
        </p:nvCxnSpPr>
        <p:spPr>
          <a:xfrm>
            <a:off x="0" y="740508"/>
            <a:ext cx="12192000" cy="8996"/>
          </a:xfrm>
          <a:prstGeom prst="line">
            <a:avLst/>
          </a:prstGeom>
          <a:ln w="31750">
            <a:gradFill flip="none" rotWithShape="1">
              <a:gsLst>
                <a:gs pos="0">
                  <a:schemeClr val="accent1"/>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图片占位符 17">
            <a:extLst>
              <a:ext uri="{FF2B5EF4-FFF2-40B4-BE49-F238E27FC236}">
                <a16:creationId xmlns:a16="http://schemas.microsoft.com/office/drawing/2014/main" id="{0722738E-8179-416E-8DE6-809D51E68069}"/>
              </a:ext>
            </a:extLst>
          </p:cNvPr>
          <p:cNvSpPr>
            <a:spLocks noGrp="1"/>
          </p:cNvSpPr>
          <p:nvPr>
            <p:ph type="pic" sz="quarter" idx="15"/>
          </p:nvPr>
        </p:nvSpPr>
        <p:spPr>
          <a:xfrm>
            <a:off x="533404" y="1183470"/>
            <a:ext cx="2013843" cy="2051329"/>
          </a:xfrm>
          <a:custGeom>
            <a:avLst/>
            <a:gdLst>
              <a:gd name="connsiteX0" fmla="*/ 0 w 2013843"/>
              <a:gd name="connsiteY0" fmla="*/ 0 h 2051329"/>
              <a:gd name="connsiteX1" fmla="*/ 2013843 w 2013843"/>
              <a:gd name="connsiteY1" fmla="*/ 0 h 2051329"/>
              <a:gd name="connsiteX2" fmla="*/ 2013843 w 2013843"/>
              <a:gd name="connsiteY2" fmla="*/ 2051329 h 2051329"/>
              <a:gd name="connsiteX3" fmla="*/ 0 w 2013843"/>
              <a:gd name="connsiteY3" fmla="*/ 2051329 h 2051329"/>
            </a:gdLst>
            <a:ahLst/>
            <a:cxnLst>
              <a:cxn ang="0">
                <a:pos x="connsiteX0" y="connsiteY0"/>
              </a:cxn>
              <a:cxn ang="0">
                <a:pos x="connsiteX1" y="connsiteY1"/>
              </a:cxn>
              <a:cxn ang="0">
                <a:pos x="connsiteX2" y="connsiteY2"/>
              </a:cxn>
              <a:cxn ang="0">
                <a:pos x="connsiteX3" y="connsiteY3"/>
              </a:cxn>
            </a:cxnLst>
            <a:rect l="l" t="t" r="r" b="b"/>
            <a:pathLst>
              <a:path w="2013843" h="2051329">
                <a:moveTo>
                  <a:pt x="0" y="0"/>
                </a:moveTo>
                <a:lnTo>
                  <a:pt x="2013843" y="0"/>
                </a:lnTo>
                <a:lnTo>
                  <a:pt x="2013843" y="2051329"/>
                </a:lnTo>
                <a:lnTo>
                  <a:pt x="0" y="2051329"/>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8173846F-1FF2-4611-A018-42B1231ED491}"/>
              </a:ext>
            </a:extLst>
          </p:cNvPr>
          <p:cNvSpPr>
            <a:spLocks noGrp="1"/>
          </p:cNvSpPr>
          <p:nvPr>
            <p:ph type="pic" sz="quarter" idx="16"/>
          </p:nvPr>
        </p:nvSpPr>
        <p:spPr>
          <a:xfrm>
            <a:off x="2804889" y="1183470"/>
            <a:ext cx="2013843" cy="2051329"/>
          </a:xfrm>
          <a:custGeom>
            <a:avLst/>
            <a:gdLst>
              <a:gd name="connsiteX0" fmla="*/ 0 w 2013843"/>
              <a:gd name="connsiteY0" fmla="*/ 0 h 2051329"/>
              <a:gd name="connsiteX1" fmla="*/ 2013843 w 2013843"/>
              <a:gd name="connsiteY1" fmla="*/ 0 h 2051329"/>
              <a:gd name="connsiteX2" fmla="*/ 2013843 w 2013843"/>
              <a:gd name="connsiteY2" fmla="*/ 2051329 h 2051329"/>
              <a:gd name="connsiteX3" fmla="*/ 0 w 2013843"/>
              <a:gd name="connsiteY3" fmla="*/ 2051329 h 2051329"/>
            </a:gdLst>
            <a:ahLst/>
            <a:cxnLst>
              <a:cxn ang="0">
                <a:pos x="connsiteX0" y="connsiteY0"/>
              </a:cxn>
              <a:cxn ang="0">
                <a:pos x="connsiteX1" y="connsiteY1"/>
              </a:cxn>
              <a:cxn ang="0">
                <a:pos x="connsiteX2" y="connsiteY2"/>
              </a:cxn>
              <a:cxn ang="0">
                <a:pos x="connsiteX3" y="connsiteY3"/>
              </a:cxn>
            </a:cxnLst>
            <a:rect l="l" t="t" r="r" b="b"/>
            <a:pathLst>
              <a:path w="2013843" h="2051329">
                <a:moveTo>
                  <a:pt x="0" y="0"/>
                </a:moveTo>
                <a:lnTo>
                  <a:pt x="2013843" y="0"/>
                </a:lnTo>
                <a:lnTo>
                  <a:pt x="2013843" y="2051329"/>
                </a:lnTo>
                <a:lnTo>
                  <a:pt x="0" y="2051329"/>
                </a:lnTo>
                <a:close/>
              </a:path>
            </a:pathLst>
          </a:custGeom>
        </p:spPr>
        <p:txBody>
          <a:bodyPr wrap="square">
            <a:noAutofit/>
          </a:bodyPr>
          <a:lstStyle/>
          <a:p>
            <a:endParaRPr lang="zh-CN" altLang="en-US"/>
          </a:p>
        </p:txBody>
      </p:sp>
      <p:sp>
        <p:nvSpPr>
          <p:cNvPr id="20" name="图片占位符 19">
            <a:extLst>
              <a:ext uri="{FF2B5EF4-FFF2-40B4-BE49-F238E27FC236}">
                <a16:creationId xmlns:a16="http://schemas.microsoft.com/office/drawing/2014/main" id="{653D3187-FFBA-44C4-B4FD-F8CEF915AE7F}"/>
              </a:ext>
            </a:extLst>
          </p:cNvPr>
          <p:cNvSpPr>
            <a:spLocks noGrp="1"/>
          </p:cNvSpPr>
          <p:nvPr>
            <p:ph type="pic" sz="quarter" idx="17"/>
          </p:nvPr>
        </p:nvSpPr>
        <p:spPr>
          <a:xfrm>
            <a:off x="5095432" y="1183470"/>
            <a:ext cx="2013843" cy="2051329"/>
          </a:xfrm>
          <a:custGeom>
            <a:avLst/>
            <a:gdLst>
              <a:gd name="connsiteX0" fmla="*/ 0 w 2013843"/>
              <a:gd name="connsiteY0" fmla="*/ 0 h 2051329"/>
              <a:gd name="connsiteX1" fmla="*/ 2013843 w 2013843"/>
              <a:gd name="connsiteY1" fmla="*/ 0 h 2051329"/>
              <a:gd name="connsiteX2" fmla="*/ 2013843 w 2013843"/>
              <a:gd name="connsiteY2" fmla="*/ 2051329 h 2051329"/>
              <a:gd name="connsiteX3" fmla="*/ 0 w 2013843"/>
              <a:gd name="connsiteY3" fmla="*/ 2051329 h 2051329"/>
            </a:gdLst>
            <a:ahLst/>
            <a:cxnLst>
              <a:cxn ang="0">
                <a:pos x="connsiteX0" y="connsiteY0"/>
              </a:cxn>
              <a:cxn ang="0">
                <a:pos x="connsiteX1" y="connsiteY1"/>
              </a:cxn>
              <a:cxn ang="0">
                <a:pos x="connsiteX2" y="connsiteY2"/>
              </a:cxn>
              <a:cxn ang="0">
                <a:pos x="connsiteX3" y="connsiteY3"/>
              </a:cxn>
            </a:cxnLst>
            <a:rect l="l" t="t" r="r" b="b"/>
            <a:pathLst>
              <a:path w="2013843" h="2051329">
                <a:moveTo>
                  <a:pt x="0" y="0"/>
                </a:moveTo>
                <a:lnTo>
                  <a:pt x="2013843" y="0"/>
                </a:lnTo>
                <a:lnTo>
                  <a:pt x="2013843" y="2051329"/>
                </a:lnTo>
                <a:lnTo>
                  <a:pt x="0" y="205132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99571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自定义版式">
    <p:bg>
      <p:bgPr>
        <a:solidFill>
          <a:schemeClr val="accent3"/>
        </a:solidFill>
        <a:effectLst/>
      </p:bgPr>
    </p:bg>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EDE698AC-AFE1-40A8-9EEB-F7AF3333FFB4}"/>
              </a:ext>
            </a:extLst>
          </p:cNvPr>
          <p:cNvSpPr>
            <a:spLocks noGrp="1"/>
          </p:cNvSpPr>
          <p:nvPr>
            <p:ph type="pic" sz="quarter" idx="15"/>
          </p:nvPr>
        </p:nvSpPr>
        <p:spPr>
          <a:xfrm>
            <a:off x="9014344" y="1716833"/>
            <a:ext cx="2310261" cy="2257812"/>
          </a:xfrm>
          <a:custGeom>
            <a:avLst/>
            <a:gdLst>
              <a:gd name="connsiteX0" fmla="*/ 0 w 2310261"/>
              <a:gd name="connsiteY0" fmla="*/ 0 h 2257812"/>
              <a:gd name="connsiteX1" fmla="*/ 2310261 w 2310261"/>
              <a:gd name="connsiteY1" fmla="*/ 0 h 2257812"/>
              <a:gd name="connsiteX2" fmla="*/ 2310261 w 2310261"/>
              <a:gd name="connsiteY2" fmla="*/ 2257812 h 2257812"/>
              <a:gd name="connsiteX3" fmla="*/ 0 w 2310261"/>
              <a:gd name="connsiteY3" fmla="*/ 2257812 h 2257812"/>
            </a:gdLst>
            <a:ahLst/>
            <a:cxnLst>
              <a:cxn ang="0">
                <a:pos x="connsiteX0" y="connsiteY0"/>
              </a:cxn>
              <a:cxn ang="0">
                <a:pos x="connsiteX1" y="connsiteY1"/>
              </a:cxn>
              <a:cxn ang="0">
                <a:pos x="connsiteX2" y="connsiteY2"/>
              </a:cxn>
              <a:cxn ang="0">
                <a:pos x="connsiteX3" y="connsiteY3"/>
              </a:cxn>
            </a:cxnLst>
            <a:rect l="l" t="t" r="r" b="b"/>
            <a:pathLst>
              <a:path w="2310261" h="2257812">
                <a:moveTo>
                  <a:pt x="0" y="0"/>
                </a:moveTo>
                <a:lnTo>
                  <a:pt x="2310261" y="0"/>
                </a:lnTo>
                <a:lnTo>
                  <a:pt x="2310261" y="2257812"/>
                </a:lnTo>
                <a:lnTo>
                  <a:pt x="0" y="2257812"/>
                </a:lnTo>
                <a:close/>
              </a:path>
            </a:pathLst>
          </a:custGeom>
          <a:effectLst>
            <a:outerShdw blurRad="114300" dist="38100" dir="2700000" algn="tl" rotWithShape="0">
              <a:prstClr val="black">
                <a:alpha val="40000"/>
              </a:prstClr>
            </a:outerShdw>
          </a:effectLst>
        </p:spPr>
        <p:txBody>
          <a:bodyPr wrap="square">
            <a:noAutofit/>
          </a:bodyPr>
          <a:lstStyle/>
          <a:p>
            <a:endParaRPr lang="zh-CN" altLang="en-US"/>
          </a:p>
        </p:txBody>
      </p:sp>
      <p:sp>
        <p:nvSpPr>
          <p:cNvPr id="39" name="图片占位符 38">
            <a:extLst>
              <a:ext uri="{FF2B5EF4-FFF2-40B4-BE49-F238E27FC236}">
                <a16:creationId xmlns:a16="http://schemas.microsoft.com/office/drawing/2014/main" id="{ECA79213-64DD-43EE-B303-E43EC06FBA23}"/>
              </a:ext>
            </a:extLst>
          </p:cNvPr>
          <p:cNvSpPr>
            <a:spLocks noGrp="1"/>
          </p:cNvSpPr>
          <p:nvPr>
            <p:ph type="pic" sz="quarter" idx="16"/>
          </p:nvPr>
        </p:nvSpPr>
        <p:spPr>
          <a:xfrm>
            <a:off x="6311967" y="1716833"/>
            <a:ext cx="2310261" cy="2257812"/>
          </a:xfrm>
          <a:custGeom>
            <a:avLst/>
            <a:gdLst>
              <a:gd name="connsiteX0" fmla="*/ 0 w 2310261"/>
              <a:gd name="connsiteY0" fmla="*/ 0 h 2257812"/>
              <a:gd name="connsiteX1" fmla="*/ 2310261 w 2310261"/>
              <a:gd name="connsiteY1" fmla="*/ 0 h 2257812"/>
              <a:gd name="connsiteX2" fmla="*/ 2310261 w 2310261"/>
              <a:gd name="connsiteY2" fmla="*/ 2257812 h 2257812"/>
              <a:gd name="connsiteX3" fmla="*/ 0 w 2310261"/>
              <a:gd name="connsiteY3" fmla="*/ 2257812 h 2257812"/>
            </a:gdLst>
            <a:ahLst/>
            <a:cxnLst>
              <a:cxn ang="0">
                <a:pos x="connsiteX0" y="connsiteY0"/>
              </a:cxn>
              <a:cxn ang="0">
                <a:pos x="connsiteX1" y="connsiteY1"/>
              </a:cxn>
              <a:cxn ang="0">
                <a:pos x="connsiteX2" y="connsiteY2"/>
              </a:cxn>
              <a:cxn ang="0">
                <a:pos x="connsiteX3" y="connsiteY3"/>
              </a:cxn>
            </a:cxnLst>
            <a:rect l="l" t="t" r="r" b="b"/>
            <a:pathLst>
              <a:path w="2310261" h="2257812">
                <a:moveTo>
                  <a:pt x="0" y="0"/>
                </a:moveTo>
                <a:lnTo>
                  <a:pt x="2310261" y="0"/>
                </a:lnTo>
                <a:lnTo>
                  <a:pt x="2310261" y="2257812"/>
                </a:lnTo>
                <a:lnTo>
                  <a:pt x="0" y="2257812"/>
                </a:lnTo>
                <a:close/>
              </a:path>
            </a:pathLst>
          </a:custGeom>
          <a:effectLst>
            <a:outerShdw blurRad="114300" dist="38100" dir="2700000" algn="tl" rotWithShape="0">
              <a:prstClr val="black">
                <a:alpha val="40000"/>
              </a:prstClr>
            </a:outerShdw>
          </a:effectLst>
        </p:spPr>
        <p:txBody>
          <a:bodyPr wrap="square">
            <a:noAutofit/>
          </a:bodyPr>
          <a:lstStyle/>
          <a:p>
            <a:endParaRPr lang="zh-CN" altLang="en-US"/>
          </a:p>
        </p:txBody>
      </p:sp>
      <p:sp>
        <p:nvSpPr>
          <p:cNvPr id="37" name="图片占位符 36">
            <a:extLst>
              <a:ext uri="{FF2B5EF4-FFF2-40B4-BE49-F238E27FC236}">
                <a16:creationId xmlns:a16="http://schemas.microsoft.com/office/drawing/2014/main" id="{645C93D9-88EC-425B-B828-AF16F3261850}"/>
              </a:ext>
            </a:extLst>
          </p:cNvPr>
          <p:cNvSpPr>
            <a:spLocks noGrp="1"/>
          </p:cNvSpPr>
          <p:nvPr>
            <p:ph type="pic" sz="quarter" idx="14"/>
          </p:nvPr>
        </p:nvSpPr>
        <p:spPr>
          <a:xfrm>
            <a:off x="3609591" y="1716833"/>
            <a:ext cx="2310261" cy="2257812"/>
          </a:xfrm>
          <a:custGeom>
            <a:avLst/>
            <a:gdLst>
              <a:gd name="connsiteX0" fmla="*/ 0 w 2310261"/>
              <a:gd name="connsiteY0" fmla="*/ 0 h 2257812"/>
              <a:gd name="connsiteX1" fmla="*/ 2310261 w 2310261"/>
              <a:gd name="connsiteY1" fmla="*/ 0 h 2257812"/>
              <a:gd name="connsiteX2" fmla="*/ 2310261 w 2310261"/>
              <a:gd name="connsiteY2" fmla="*/ 2257812 h 2257812"/>
              <a:gd name="connsiteX3" fmla="*/ 0 w 2310261"/>
              <a:gd name="connsiteY3" fmla="*/ 2257812 h 2257812"/>
            </a:gdLst>
            <a:ahLst/>
            <a:cxnLst>
              <a:cxn ang="0">
                <a:pos x="connsiteX0" y="connsiteY0"/>
              </a:cxn>
              <a:cxn ang="0">
                <a:pos x="connsiteX1" y="connsiteY1"/>
              </a:cxn>
              <a:cxn ang="0">
                <a:pos x="connsiteX2" y="connsiteY2"/>
              </a:cxn>
              <a:cxn ang="0">
                <a:pos x="connsiteX3" y="connsiteY3"/>
              </a:cxn>
            </a:cxnLst>
            <a:rect l="l" t="t" r="r" b="b"/>
            <a:pathLst>
              <a:path w="2310261" h="2257812">
                <a:moveTo>
                  <a:pt x="0" y="0"/>
                </a:moveTo>
                <a:lnTo>
                  <a:pt x="2310261" y="0"/>
                </a:lnTo>
                <a:lnTo>
                  <a:pt x="2310261" y="2257812"/>
                </a:lnTo>
                <a:lnTo>
                  <a:pt x="0" y="2257812"/>
                </a:lnTo>
                <a:close/>
              </a:path>
            </a:pathLst>
          </a:custGeom>
          <a:effectLst>
            <a:outerShdw blurRad="114300" dist="38100" dir="2700000" algn="tl" rotWithShape="0">
              <a:prstClr val="black">
                <a:alpha val="40000"/>
              </a:prstClr>
            </a:outerShdw>
          </a:effectLst>
        </p:spPr>
        <p:txBody>
          <a:bodyPr wrap="square">
            <a:noAutofit/>
          </a:bodyPr>
          <a:lstStyle/>
          <a:p>
            <a:endParaRPr lang="zh-CN" altLang="en-US"/>
          </a:p>
        </p:txBody>
      </p:sp>
      <p:sp>
        <p:nvSpPr>
          <p:cNvPr id="36" name="图片占位符 35">
            <a:extLst>
              <a:ext uri="{FF2B5EF4-FFF2-40B4-BE49-F238E27FC236}">
                <a16:creationId xmlns:a16="http://schemas.microsoft.com/office/drawing/2014/main" id="{096854D9-C15B-4BB9-8C9E-D0A956ABD219}"/>
              </a:ext>
            </a:extLst>
          </p:cNvPr>
          <p:cNvSpPr>
            <a:spLocks noGrp="1"/>
          </p:cNvSpPr>
          <p:nvPr>
            <p:ph type="pic" sz="quarter" idx="13"/>
          </p:nvPr>
        </p:nvSpPr>
        <p:spPr>
          <a:xfrm>
            <a:off x="907215" y="1716833"/>
            <a:ext cx="2310261" cy="2257812"/>
          </a:xfrm>
          <a:custGeom>
            <a:avLst/>
            <a:gdLst>
              <a:gd name="connsiteX0" fmla="*/ 0 w 2310261"/>
              <a:gd name="connsiteY0" fmla="*/ 0 h 2257812"/>
              <a:gd name="connsiteX1" fmla="*/ 2310261 w 2310261"/>
              <a:gd name="connsiteY1" fmla="*/ 0 h 2257812"/>
              <a:gd name="connsiteX2" fmla="*/ 2310261 w 2310261"/>
              <a:gd name="connsiteY2" fmla="*/ 2257812 h 2257812"/>
              <a:gd name="connsiteX3" fmla="*/ 0 w 2310261"/>
              <a:gd name="connsiteY3" fmla="*/ 2257812 h 2257812"/>
            </a:gdLst>
            <a:ahLst/>
            <a:cxnLst>
              <a:cxn ang="0">
                <a:pos x="connsiteX0" y="connsiteY0"/>
              </a:cxn>
              <a:cxn ang="0">
                <a:pos x="connsiteX1" y="connsiteY1"/>
              </a:cxn>
              <a:cxn ang="0">
                <a:pos x="connsiteX2" y="connsiteY2"/>
              </a:cxn>
              <a:cxn ang="0">
                <a:pos x="connsiteX3" y="connsiteY3"/>
              </a:cxn>
            </a:cxnLst>
            <a:rect l="l" t="t" r="r" b="b"/>
            <a:pathLst>
              <a:path w="2310261" h="2257812">
                <a:moveTo>
                  <a:pt x="0" y="0"/>
                </a:moveTo>
                <a:lnTo>
                  <a:pt x="2310261" y="0"/>
                </a:lnTo>
                <a:lnTo>
                  <a:pt x="2310261" y="2257812"/>
                </a:lnTo>
                <a:lnTo>
                  <a:pt x="0" y="2257812"/>
                </a:lnTo>
                <a:close/>
              </a:path>
            </a:pathLst>
          </a:custGeom>
          <a:effectLst>
            <a:outerShdw blurRad="114300" dist="38100" dir="2700000" algn="tl" rotWithShape="0">
              <a:prstClr val="black">
                <a:alpha val="40000"/>
              </a:prstClr>
            </a:outerShdw>
          </a:effectLst>
        </p:spPr>
        <p:txBody>
          <a:bodyPr wrap="square">
            <a:noAutofit/>
          </a:bodyPr>
          <a:lstStyle/>
          <a:p>
            <a:endParaRPr lang="zh-CN" altLang="en-US" dirty="0"/>
          </a:p>
        </p:txBody>
      </p:sp>
      <p:grpSp>
        <p:nvGrpSpPr>
          <p:cNvPr id="28" name="组合 27">
            <a:extLst>
              <a:ext uri="{FF2B5EF4-FFF2-40B4-BE49-F238E27FC236}">
                <a16:creationId xmlns:a16="http://schemas.microsoft.com/office/drawing/2014/main" id="{79F099D0-E794-4B16-96FC-AB1AA76F84C8}"/>
              </a:ext>
            </a:extLst>
          </p:cNvPr>
          <p:cNvGrpSpPr/>
          <p:nvPr userDrawn="1"/>
        </p:nvGrpSpPr>
        <p:grpSpPr>
          <a:xfrm>
            <a:off x="11727180" y="2348534"/>
            <a:ext cx="198120" cy="1790700"/>
            <a:chOff x="11498580" y="2103120"/>
            <a:chExt cx="198120" cy="1790700"/>
          </a:xfrm>
          <a:solidFill>
            <a:schemeClr val="bg1"/>
          </a:solidFill>
        </p:grpSpPr>
        <p:sp>
          <p:nvSpPr>
            <p:cNvPr id="29" name="椭圆 28">
              <a:extLst>
                <a:ext uri="{FF2B5EF4-FFF2-40B4-BE49-F238E27FC236}">
                  <a16:creationId xmlns:a16="http://schemas.microsoft.com/office/drawing/2014/main" id="{6A35168A-9F84-4B1D-878B-C5F35F819517}"/>
                </a:ext>
              </a:extLst>
            </p:cNvPr>
            <p:cNvSpPr/>
            <p:nvPr userDrawn="1"/>
          </p:nvSpPr>
          <p:spPr>
            <a:xfrm>
              <a:off x="11498580" y="2103120"/>
              <a:ext cx="198120" cy="198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8D6A274-B3B0-464F-9288-D3CAAFEF9B24}"/>
                </a:ext>
              </a:extLst>
            </p:cNvPr>
            <p:cNvSpPr/>
            <p:nvPr userDrawn="1"/>
          </p:nvSpPr>
          <p:spPr>
            <a:xfrm>
              <a:off x="11498580" y="2501265"/>
              <a:ext cx="198120" cy="198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4442E90-4F18-4EDD-9E72-7A28F5A7B49F}"/>
                </a:ext>
              </a:extLst>
            </p:cNvPr>
            <p:cNvSpPr/>
            <p:nvPr userDrawn="1"/>
          </p:nvSpPr>
          <p:spPr>
            <a:xfrm>
              <a:off x="11498580" y="2899410"/>
              <a:ext cx="198120" cy="198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3A69CF9-98D4-4A09-8DD2-CC5E43BE1517}"/>
                </a:ext>
              </a:extLst>
            </p:cNvPr>
            <p:cNvSpPr/>
            <p:nvPr userDrawn="1"/>
          </p:nvSpPr>
          <p:spPr>
            <a:xfrm>
              <a:off x="11498580" y="3297555"/>
              <a:ext cx="198120" cy="198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47CE65C-9CFE-4EDB-B360-2D436FE84FFA}"/>
                </a:ext>
              </a:extLst>
            </p:cNvPr>
            <p:cNvSpPr/>
            <p:nvPr userDrawn="1"/>
          </p:nvSpPr>
          <p:spPr>
            <a:xfrm>
              <a:off x="11498580" y="3695700"/>
              <a:ext cx="198120" cy="198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a:extLst>
              <a:ext uri="{FF2B5EF4-FFF2-40B4-BE49-F238E27FC236}">
                <a16:creationId xmlns:a16="http://schemas.microsoft.com/office/drawing/2014/main" id="{26444DD6-82BE-48A0-AA74-AD43275638D7}"/>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7133A166-4A7B-43C1-AFC1-1B10DF3ADC7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D2F2D5B-3DA1-4056-A000-92CA32416703}"/>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12" name="椭圆 11">
            <a:extLst>
              <a:ext uri="{FF2B5EF4-FFF2-40B4-BE49-F238E27FC236}">
                <a16:creationId xmlns:a16="http://schemas.microsoft.com/office/drawing/2014/main" id="{A72A6B44-9EC6-4135-9A58-8D7BD1DCE4F4}"/>
              </a:ext>
            </a:extLst>
          </p:cNvPr>
          <p:cNvSpPr/>
          <p:nvPr userDrawn="1"/>
        </p:nvSpPr>
        <p:spPr>
          <a:xfrm>
            <a:off x="563880" y="304800"/>
            <a:ext cx="411480" cy="411480"/>
          </a:xfrm>
          <a:prstGeom prst="ellipse">
            <a:avLst/>
          </a:prstGeom>
          <a:solidFill>
            <a:schemeClr val="bg1"/>
          </a:solidFill>
          <a:ln>
            <a:noFill/>
          </a:ln>
          <a:effectLst>
            <a:outerShdw blurRad="165100" dist="381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E6CE834-D3D8-4BE0-9B5E-EE35385289CF}"/>
              </a:ext>
            </a:extLst>
          </p:cNvPr>
          <p:cNvSpPr/>
          <p:nvPr userDrawn="1"/>
        </p:nvSpPr>
        <p:spPr>
          <a:xfrm>
            <a:off x="11727895" y="3539909"/>
            <a:ext cx="197788" cy="19778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3496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77752BE1-9942-47B2-AD88-A2A2201B8B05}"/>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5757B9F-A886-48F8-9FA1-7F2BBC4950E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1C0D1B9-D99D-4F22-A4AD-AAF89FA6CC48}"/>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12" name="文本占位符 11">
            <a:extLst>
              <a:ext uri="{FF2B5EF4-FFF2-40B4-BE49-F238E27FC236}">
                <a16:creationId xmlns:a16="http://schemas.microsoft.com/office/drawing/2014/main" id="{7131D597-FD24-4C85-9013-0892EB2EB6E0}"/>
              </a:ext>
            </a:extLst>
          </p:cNvPr>
          <p:cNvSpPr txBox="1">
            <a:spLocks/>
          </p:cNvSpPr>
          <p:nvPr userDrawn="1"/>
        </p:nvSpPr>
        <p:spPr>
          <a:xfrm>
            <a:off x="520700" y="275711"/>
            <a:ext cx="3378200" cy="511689"/>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bg1"/>
                </a:solidFill>
                <a:latin typeface="+mj-ea"/>
                <a:ea typeface="+mj-ea"/>
              </a:rPr>
              <a:t>请输入你的标题</a:t>
            </a:r>
          </a:p>
        </p:txBody>
      </p:sp>
      <p:sp>
        <p:nvSpPr>
          <p:cNvPr id="13" name="日期占位符 2">
            <a:extLst>
              <a:ext uri="{FF2B5EF4-FFF2-40B4-BE49-F238E27FC236}">
                <a16:creationId xmlns:a16="http://schemas.microsoft.com/office/drawing/2014/main" id="{134999D5-FEE9-46D0-A6C7-B9143191CA04}"/>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C0B67D-12F2-4F05-A9CB-4A6A3D3A3695}" type="datetimeFigureOut">
              <a:rPr lang="zh-CN" altLang="en-US" smtClean="0"/>
              <a:pPr/>
              <a:t>2019/4/13 Saturday</a:t>
            </a:fld>
            <a:endParaRPr lang="zh-CN" altLang="en-US"/>
          </a:p>
        </p:txBody>
      </p:sp>
      <p:sp>
        <p:nvSpPr>
          <p:cNvPr id="14" name="灯片编号占位符 4">
            <a:extLst>
              <a:ext uri="{FF2B5EF4-FFF2-40B4-BE49-F238E27FC236}">
                <a16:creationId xmlns:a16="http://schemas.microsoft.com/office/drawing/2014/main" id="{B4F0D286-038D-4E7C-8BE4-98C2B222887B}"/>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37EC4A-D54D-4894-A69D-18F2EAE110F9}" type="slidenum">
              <a:rPr lang="zh-CN" altLang="en-US" smtClean="0"/>
              <a:pPr/>
              <a:t>‹#›</a:t>
            </a:fld>
            <a:endParaRPr lang="zh-CN" altLang="en-US"/>
          </a:p>
        </p:txBody>
      </p:sp>
      <p:sp>
        <p:nvSpPr>
          <p:cNvPr id="15" name="矩形 14">
            <a:extLst>
              <a:ext uri="{FF2B5EF4-FFF2-40B4-BE49-F238E27FC236}">
                <a16:creationId xmlns:a16="http://schemas.microsoft.com/office/drawing/2014/main" id="{6DCFB88B-490C-4D03-9F34-BF0CCCBA3727}"/>
              </a:ext>
            </a:extLst>
          </p:cNvPr>
          <p:cNvSpPr/>
          <p:nvPr userDrawn="1"/>
        </p:nvSpPr>
        <p:spPr>
          <a:xfrm>
            <a:off x="0" y="6381520"/>
            <a:ext cx="12192000" cy="492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矩形 15">
            <a:extLst>
              <a:ext uri="{FF2B5EF4-FFF2-40B4-BE49-F238E27FC236}">
                <a16:creationId xmlns:a16="http://schemas.microsoft.com/office/drawing/2014/main" id="{AC360D2C-7AED-4B08-A628-AB0845BE5917}"/>
              </a:ext>
            </a:extLst>
          </p:cNvPr>
          <p:cNvSpPr/>
          <p:nvPr userDrawn="1"/>
        </p:nvSpPr>
        <p:spPr>
          <a:xfrm>
            <a:off x="0" y="-15963"/>
            <a:ext cx="12192000" cy="701763"/>
          </a:xfrm>
          <a:prstGeom prst="rect">
            <a:avLst/>
          </a:prstGeom>
          <a:gradFill flip="none" rotWithShape="1">
            <a:gsLst>
              <a:gs pos="0">
                <a:schemeClr val="accent1"/>
              </a:gs>
              <a:gs pos="51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pic>
        <p:nvPicPr>
          <p:cNvPr id="17" name="Picture 2" descr="http://www.sjzu.edu.cn/img/logo.png">
            <a:extLst>
              <a:ext uri="{FF2B5EF4-FFF2-40B4-BE49-F238E27FC236}">
                <a16:creationId xmlns:a16="http://schemas.microsoft.com/office/drawing/2014/main" id="{29A002F2-26C9-4EFC-9FE2-A45DCECCE0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0957" y="65279"/>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0A6482EE-B4EA-4265-B0A8-26C53E43829F}"/>
              </a:ext>
            </a:extLst>
          </p:cNvPr>
          <p:cNvSpPr txBox="1"/>
          <p:nvPr userDrawn="1"/>
        </p:nvSpPr>
        <p:spPr>
          <a:xfrm>
            <a:off x="506013" y="6488967"/>
            <a:ext cx="2044700" cy="246221"/>
          </a:xfrm>
          <a:prstGeom prst="rect">
            <a:avLst/>
          </a:prstGeom>
          <a:noFill/>
        </p:spPr>
        <p:txBody>
          <a:bodyPr wrap="square" lIns="0" tIns="0" rIns="0" bIns="0" rtlCol="0">
            <a:spAutoFit/>
          </a:bodyPr>
          <a:lstStyle/>
          <a:p>
            <a:r>
              <a:rPr lang="zh-CN" altLang="en-US" sz="1600" spc="300" dirty="0">
                <a:solidFill>
                  <a:schemeClr val="bg1"/>
                </a:solidFill>
                <a:latin typeface="德彪钢笔行书字库" panose="02000000000000000000" pitchFamily="2" charset="-122"/>
                <a:ea typeface="德彪钢笔行书字库" panose="02000000000000000000" pitchFamily="2" charset="-122"/>
              </a:rPr>
              <a:t>博学善建 厚德大成</a:t>
            </a:r>
          </a:p>
        </p:txBody>
      </p:sp>
      <p:sp>
        <p:nvSpPr>
          <p:cNvPr id="19" name="文本框 18">
            <a:extLst>
              <a:ext uri="{FF2B5EF4-FFF2-40B4-BE49-F238E27FC236}">
                <a16:creationId xmlns:a16="http://schemas.microsoft.com/office/drawing/2014/main" id="{4E3760E0-8746-44EE-A450-3AEA80CA77A0}"/>
              </a:ext>
            </a:extLst>
          </p:cNvPr>
          <p:cNvSpPr txBox="1"/>
          <p:nvPr userDrawn="1"/>
        </p:nvSpPr>
        <p:spPr>
          <a:xfrm>
            <a:off x="9403080" y="6395861"/>
            <a:ext cx="2301240" cy="307777"/>
          </a:xfrm>
          <a:prstGeom prst="rect">
            <a:avLst/>
          </a:prstGeom>
          <a:noFill/>
        </p:spPr>
        <p:txBody>
          <a:bodyPr wrap="square" lIns="0" tIns="0" rIns="0" bIns="0" rtlCol="0">
            <a:spAutoFit/>
          </a:bodyPr>
          <a:lstStyle>
            <a:defPPr>
              <a:defRPr lang="zh-CN"/>
            </a:defPPr>
            <a:lvl1pPr>
              <a:defRPr sz="1400" spc="300">
                <a:solidFill>
                  <a:schemeClr val="bg1"/>
                </a:solidFill>
                <a:latin typeface="德彪钢笔行书字库" panose="02000000000000000000" pitchFamily="2" charset="-122"/>
                <a:ea typeface="德彪钢笔行书字库" panose="02000000000000000000" pitchFamily="2" charset="-122"/>
              </a:defRPr>
            </a:lvl1pPr>
          </a:lstStyle>
          <a:p>
            <a:pPr lvl="0" algn="r"/>
            <a:r>
              <a:rPr lang="en-US" altLang="zh-CN" sz="2000" dirty="0"/>
              <a:t>www.sjzu.edu.cn</a:t>
            </a:r>
            <a:endParaRPr lang="zh-CN" altLang="en-US" sz="2000" dirty="0"/>
          </a:p>
        </p:txBody>
      </p:sp>
      <p:sp>
        <p:nvSpPr>
          <p:cNvPr id="22" name="文本占位符 21">
            <a:extLst>
              <a:ext uri="{FF2B5EF4-FFF2-40B4-BE49-F238E27FC236}">
                <a16:creationId xmlns:a16="http://schemas.microsoft.com/office/drawing/2014/main" id="{03C56351-AA2C-4849-A49E-63DB251E1B7D}"/>
              </a:ext>
            </a:extLst>
          </p:cNvPr>
          <p:cNvSpPr>
            <a:spLocks noGrp="1"/>
          </p:cNvSpPr>
          <p:nvPr>
            <p:ph type="body" sz="quarter" idx="13" hasCustomPrompt="1"/>
          </p:nvPr>
        </p:nvSpPr>
        <p:spPr>
          <a:xfrm>
            <a:off x="508000" y="163513"/>
            <a:ext cx="4630738" cy="573087"/>
          </a:xfrm>
        </p:spPr>
        <p:txBody>
          <a:bodyPr lIns="0" tIns="0" rIns="0" bIns="0"/>
          <a:lstStyle>
            <a:lvl1pPr marL="0" indent="0">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单击添加文本</a:t>
            </a:r>
          </a:p>
        </p:txBody>
      </p:sp>
      <p:sp>
        <p:nvSpPr>
          <p:cNvPr id="25" name="图片占位符 24">
            <a:extLst>
              <a:ext uri="{FF2B5EF4-FFF2-40B4-BE49-F238E27FC236}">
                <a16:creationId xmlns:a16="http://schemas.microsoft.com/office/drawing/2014/main" id="{BBC3855D-7833-4614-A1C2-5A2499F5AABA}"/>
              </a:ext>
            </a:extLst>
          </p:cNvPr>
          <p:cNvSpPr>
            <a:spLocks noGrp="1"/>
          </p:cNvSpPr>
          <p:nvPr>
            <p:ph type="pic" sz="quarter" idx="14"/>
          </p:nvPr>
        </p:nvSpPr>
        <p:spPr>
          <a:xfrm>
            <a:off x="1256129" y="1736579"/>
            <a:ext cx="2812948" cy="1875301"/>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
        <p:nvSpPr>
          <p:cNvPr id="26" name="图片占位符 25">
            <a:extLst>
              <a:ext uri="{FF2B5EF4-FFF2-40B4-BE49-F238E27FC236}">
                <a16:creationId xmlns:a16="http://schemas.microsoft.com/office/drawing/2014/main" id="{DE577113-30D0-468E-8E98-3B65A3E492FA}"/>
              </a:ext>
            </a:extLst>
          </p:cNvPr>
          <p:cNvSpPr>
            <a:spLocks noGrp="1"/>
          </p:cNvSpPr>
          <p:nvPr>
            <p:ph type="pic" sz="quarter" idx="15"/>
          </p:nvPr>
        </p:nvSpPr>
        <p:spPr>
          <a:xfrm>
            <a:off x="8122919" y="1736576"/>
            <a:ext cx="2812948" cy="1875301"/>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
        <p:nvSpPr>
          <p:cNvPr id="27" name="图片占位符 26">
            <a:extLst>
              <a:ext uri="{FF2B5EF4-FFF2-40B4-BE49-F238E27FC236}">
                <a16:creationId xmlns:a16="http://schemas.microsoft.com/office/drawing/2014/main" id="{C392F654-4184-4937-9D8E-E59532D101EF}"/>
              </a:ext>
            </a:extLst>
          </p:cNvPr>
          <p:cNvSpPr>
            <a:spLocks noGrp="1"/>
          </p:cNvSpPr>
          <p:nvPr>
            <p:ph type="pic" sz="quarter" idx="16"/>
          </p:nvPr>
        </p:nvSpPr>
        <p:spPr>
          <a:xfrm>
            <a:off x="4689524" y="1736576"/>
            <a:ext cx="2812948" cy="1875301"/>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Tree>
    <p:extLst>
      <p:ext uri="{BB962C8B-B14F-4D97-AF65-F5344CB8AC3E}">
        <p14:creationId xmlns:p14="http://schemas.microsoft.com/office/powerpoint/2010/main" val="30956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568755B-C38E-4686-8F47-05FEDC946E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圆角 6">
            <a:extLst>
              <a:ext uri="{FF2B5EF4-FFF2-40B4-BE49-F238E27FC236}">
                <a16:creationId xmlns:a16="http://schemas.microsoft.com/office/drawing/2014/main" id="{D7FA6792-CD64-4F85-8DA9-B2576C446B22}"/>
              </a:ext>
            </a:extLst>
          </p:cNvPr>
          <p:cNvSpPr/>
          <p:nvPr userDrawn="1"/>
        </p:nvSpPr>
        <p:spPr>
          <a:xfrm>
            <a:off x="281180" y="361950"/>
            <a:ext cx="11629640" cy="6134100"/>
          </a:xfrm>
          <a:prstGeom prst="roundRect">
            <a:avLst>
              <a:gd name="adj" fmla="val 3416"/>
            </a:avLst>
          </a:prstGeom>
          <a:gradFill>
            <a:gsLst>
              <a:gs pos="8000">
                <a:schemeClr val="accent1">
                  <a:alpha val="77000"/>
                </a:schemeClr>
              </a:gs>
              <a:gs pos="45000">
                <a:schemeClr val="bg1">
                  <a:alpha val="85000"/>
                </a:schemeClr>
              </a:gs>
              <a:gs pos="25000">
                <a:schemeClr val="accent1">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F38F35A8-C5CD-48FF-B59C-9A24CE695DDE}"/>
              </a:ext>
            </a:extLst>
          </p:cNvPr>
          <p:cNvGrpSpPr/>
          <p:nvPr userDrawn="1"/>
        </p:nvGrpSpPr>
        <p:grpSpPr>
          <a:xfrm>
            <a:off x="1910336" y="751900"/>
            <a:ext cx="1433847" cy="6134100"/>
            <a:chOff x="665023" y="509269"/>
            <a:chExt cx="1433847" cy="6134100"/>
          </a:xfrm>
        </p:grpSpPr>
        <p:sp>
          <p:nvSpPr>
            <p:cNvPr id="9" name="文本框 8">
              <a:extLst>
                <a:ext uri="{FF2B5EF4-FFF2-40B4-BE49-F238E27FC236}">
                  <a16:creationId xmlns:a16="http://schemas.microsoft.com/office/drawing/2014/main" id="{23D342EA-6BBE-4F81-95E0-A3EC0DEB31A5}"/>
                </a:ext>
              </a:extLst>
            </p:cNvPr>
            <p:cNvSpPr txBox="1"/>
            <p:nvPr/>
          </p:nvSpPr>
          <p:spPr>
            <a:xfrm>
              <a:off x="665023" y="509269"/>
              <a:ext cx="1015663" cy="6134100"/>
            </a:xfrm>
            <a:prstGeom prst="rect">
              <a:avLst/>
            </a:prstGeom>
            <a:noFill/>
          </p:spPr>
          <p:txBody>
            <a:bodyPr vert="eaVert" wrap="square" lIns="0" tIns="0" rIns="0" bIns="0" rtlCol="0">
              <a:spAutoFit/>
            </a:bodyPr>
            <a:lstStyle/>
            <a:p>
              <a:pPr algn="l"/>
              <a:r>
                <a:rPr lang="en-US" altLang="zh-CN" sz="6600" dirty="0">
                  <a:gradFill flip="none" rotWithShape="1">
                    <a:gsLst>
                      <a:gs pos="19000">
                        <a:schemeClr val="bg1">
                          <a:alpha val="0"/>
                        </a:schemeClr>
                      </a:gs>
                      <a:gs pos="93506">
                        <a:schemeClr val="bg1">
                          <a:alpha val="63000"/>
                        </a:schemeClr>
                      </a:gs>
                      <a:gs pos="68000">
                        <a:schemeClr val="bg1">
                          <a:alpha val="80000"/>
                        </a:schemeClr>
                      </a:gs>
                    </a:gsLst>
                    <a:lin ang="5400000" scaled="1"/>
                    <a:tileRect/>
                  </a:gradFill>
                  <a:latin typeface="+mj-lt"/>
                </a:rPr>
                <a:t>CONTENTS</a:t>
              </a:r>
              <a:endParaRPr lang="zh-CN" altLang="en-US" sz="6600" dirty="0">
                <a:gradFill flip="none" rotWithShape="1">
                  <a:gsLst>
                    <a:gs pos="19000">
                      <a:schemeClr val="bg1">
                        <a:alpha val="0"/>
                      </a:schemeClr>
                    </a:gs>
                    <a:gs pos="93506">
                      <a:schemeClr val="bg1">
                        <a:alpha val="63000"/>
                      </a:schemeClr>
                    </a:gs>
                    <a:gs pos="68000">
                      <a:schemeClr val="bg1">
                        <a:alpha val="80000"/>
                      </a:schemeClr>
                    </a:gs>
                  </a:gsLst>
                  <a:lin ang="5400000" scaled="1"/>
                  <a:tileRect/>
                </a:gradFill>
                <a:latin typeface="+mj-lt"/>
              </a:endParaRPr>
            </a:p>
          </p:txBody>
        </p:sp>
        <p:sp>
          <p:nvSpPr>
            <p:cNvPr id="10" name="文本框 9">
              <a:extLst>
                <a:ext uri="{FF2B5EF4-FFF2-40B4-BE49-F238E27FC236}">
                  <a16:creationId xmlns:a16="http://schemas.microsoft.com/office/drawing/2014/main" id="{55D26726-3086-438A-9EEB-A4341F775853}"/>
                </a:ext>
              </a:extLst>
            </p:cNvPr>
            <p:cNvSpPr txBox="1"/>
            <p:nvPr/>
          </p:nvSpPr>
          <p:spPr>
            <a:xfrm>
              <a:off x="1083207" y="699293"/>
              <a:ext cx="1015663" cy="2001607"/>
            </a:xfrm>
            <a:prstGeom prst="rect">
              <a:avLst/>
            </a:prstGeom>
            <a:noFill/>
          </p:spPr>
          <p:txBody>
            <a:bodyPr vert="eaVert" wrap="square" lIns="0" tIns="0" rIns="0" bIns="0" rtlCol="0">
              <a:spAutoFit/>
            </a:bodyPr>
            <a:lstStyle/>
            <a:p>
              <a:pPr algn="dist"/>
              <a:r>
                <a:rPr lang="zh-CN" altLang="en-US" sz="6600" b="1" dirty="0">
                  <a:solidFill>
                    <a:schemeClr val="bg1">
                      <a:alpha val="89000"/>
                    </a:schemeClr>
                  </a:solidFill>
                  <a:latin typeface="+mj-ea"/>
                  <a:ea typeface="+mj-ea"/>
                </a:rPr>
                <a:t>目录</a:t>
              </a:r>
              <a:endParaRPr lang="en-US" altLang="zh-CN" sz="6600" b="1" dirty="0">
                <a:solidFill>
                  <a:schemeClr val="bg1">
                    <a:alpha val="89000"/>
                  </a:schemeClr>
                </a:solidFill>
                <a:latin typeface="+mj-ea"/>
                <a:ea typeface="+mj-ea"/>
              </a:endParaRPr>
            </a:p>
          </p:txBody>
        </p:sp>
      </p:grpSp>
      <p:grpSp>
        <p:nvGrpSpPr>
          <p:cNvPr id="11" name="组合 10">
            <a:extLst>
              <a:ext uri="{FF2B5EF4-FFF2-40B4-BE49-F238E27FC236}">
                <a16:creationId xmlns:a16="http://schemas.microsoft.com/office/drawing/2014/main" id="{EE87852A-5960-4962-A0B7-C44F0689BAAA}"/>
              </a:ext>
            </a:extLst>
          </p:cNvPr>
          <p:cNvGrpSpPr/>
          <p:nvPr userDrawn="1"/>
        </p:nvGrpSpPr>
        <p:grpSpPr>
          <a:xfrm>
            <a:off x="6292086" y="800167"/>
            <a:ext cx="5111465" cy="5257665"/>
            <a:chOff x="6559835" y="747158"/>
            <a:chExt cx="5111465" cy="5257665"/>
          </a:xfrm>
        </p:grpSpPr>
        <p:grpSp>
          <p:nvGrpSpPr>
            <p:cNvPr id="12" name="组合 11">
              <a:extLst>
                <a:ext uri="{FF2B5EF4-FFF2-40B4-BE49-F238E27FC236}">
                  <a16:creationId xmlns:a16="http://schemas.microsoft.com/office/drawing/2014/main" id="{7EBC8BF4-A663-4F56-A61C-D6F9F6EBDB48}"/>
                </a:ext>
              </a:extLst>
            </p:cNvPr>
            <p:cNvGrpSpPr/>
            <p:nvPr/>
          </p:nvGrpSpPr>
          <p:grpSpPr>
            <a:xfrm>
              <a:off x="7493282" y="1046885"/>
              <a:ext cx="4178018" cy="767551"/>
              <a:chOff x="6953770" y="1401774"/>
              <a:chExt cx="4178018" cy="767551"/>
            </a:xfrm>
          </p:grpSpPr>
          <p:sp>
            <p:nvSpPr>
              <p:cNvPr id="34" name="文本框 33">
                <a:extLst>
                  <a:ext uri="{FF2B5EF4-FFF2-40B4-BE49-F238E27FC236}">
                    <a16:creationId xmlns:a16="http://schemas.microsoft.com/office/drawing/2014/main" id="{FA8C1E0B-CBD5-43F3-8FB8-792D751FF586}"/>
                  </a:ext>
                </a:extLst>
              </p:cNvPr>
              <p:cNvSpPr txBox="1"/>
              <p:nvPr/>
            </p:nvSpPr>
            <p:spPr>
              <a:xfrm>
                <a:off x="6953770" y="1401774"/>
                <a:ext cx="1734273" cy="492443"/>
              </a:xfrm>
              <a:prstGeom prst="rect">
                <a:avLst/>
              </a:prstGeom>
              <a:noFill/>
            </p:spPr>
            <p:txBody>
              <a:bodyPr wrap="square" lIns="0" tIns="0" rIns="0" bIns="0" rtlCol="0">
                <a:spAutoFit/>
              </a:bodyPr>
              <a:lstStyle/>
              <a:p>
                <a:r>
                  <a:rPr lang="zh-CN" altLang="en-US" sz="3200" b="1" dirty="0">
                    <a:solidFill>
                      <a:schemeClr val="accent1"/>
                    </a:solidFill>
                    <a:latin typeface="+mj-ea"/>
                    <a:ea typeface="+mj-ea"/>
                  </a:rPr>
                  <a:t>论文背景</a:t>
                </a:r>
                <a:endParaRPr lang="zh-CN" altLang="en-US" dirty="0"/>
              </a:p>
            </p:txBody>
          </p:sp>
          <p:sp>
            <p:nvSpPr>
              <p:cNvPr id="35" name="文本框 34">
                <a:extLst>
                  <a:ext uri="{FF2B5EF4-FFF2-40B4-BE49-F238E27FC236}">
                    <a16:creationId xmlns:a16="http://schemas.microsoft.com/office/drawing/2014/main" id="{B03435AD-8D35-400A-B704-86F0DB409A6A}"/>
                  </a:ext>
                </a:extLst>
              </p:cNvPr>
              <p:cNvSpPr txBox="1"/>
              <p:nvPr/>
            </p:nvSpPr>
            <p:spPr>
              <a:xfrm>
                <a:off x="6953770" y="1892326"/>
                <a:ext cx="4178018" cy="276999"/>
              </a:xfrm>
              <a:prstGeom prst="rect">
                <a:avLst/>
              </a:prstGeom>
              <a:noFill/>
            </p:spPr>
            <p:txBody>
              <a:bodyPr wrap="square" lIns="0" tIns="0" rIns="0" bIns="0" rtlCol="0">
                <a:spAutoFit/>
              </a:bodyPr>
              <a:lstStyle/>
              <a:p>
                <a:r>
                  <a:rPr lang="en-US" altLang="zh-CN" spc="300" dirty="0">
                    <a:solidFill>
                      <a:schemeClr val="bg1">
                        <a:lumMod val="50000"/>
                      </a:schemeClr>
                    </a:solidFill>
                  </a:rPr>
                  <a:t>Paper Background</a:t>
                </a:r>
                <a:endParaRPr lang="zh-CN" altLang="en-US" spc="300" dirty="0">
                  <a:solidFill>
                    <a:schemeClr val="bg1">
                      <a:lumMod val="50000"/>
                    </a:schemeClr>
                  </a:solidFill>
                </a:endParaRPr>
              </a:p>
            </p:txBody>
          </p:sp>
        </p:grpSp>
        <p:grpSp>
          <p:nvGrpSpPr>
            <p:cNvPr id="13" name="组合 12">
              <a:extLst>
                <a:ext uri="{FF2B5EF4-FFF2-40B4-BE49-F238E27FC236}">
                  <a16:creationId xmlns:a16="http://schemas.microsoft.com/office/drawing/2014/main" id="{B59B1C82-B131-43DF-9D0A-888189301BA2}"/>
                </a:ext>
              </a:extLst>
            </p:cNvPr>
            <p:cNvGrpSpPr/>
            <p:nvPr/>
          </p:nvGrpSpPr>
          <p:grpSpPr>
            <a:xfrm>
              <a:off x="7493282" y="2428321"/>
              <a:ext cx="3728720" cy="768174"/>
              <a:chOff x="5593554" y="2521919"/>
              <a:chExt cx="3728720" cy="768174"/>
            </a:xfrm>
          </p:grpSpPr>
          <p:sp>
            <p:nvSpPr>
              <p:cNvPr id="32" name="文本框 31">
                <a:extLst>
                  <a:ext uri="{FF2B5EF4-FFF2-40B4-BE49-F238E27FC236}">
                    <a16:creationId xmlns:a16="http://schemas.microsoft.com/office/drawing/2014/main" id="{AA1C0CC2-F6CF-402A-B2B5-8D4D763257B2}"/>
                  </a:ext>
                </a:extLst>
              </p:cNvPr>
              <p:cNvSpPr txBox="1"/>
              <p:nvPr/>
            </p:nvSpPr>
            <p:spPr>
              <a:xfrm>
                <a:off x="5596845" y="2521919"/>
                <a:ext cx="1896833" cy="492443"/>
              </a:xfrm>
              <a:prstGeom prst="rect">
                <a:avLst/>
              </a:prstGeom>
              <a:noFill/>
            </p:spPr>
            <p:txBody>
              <a:bodyPr wrap="square" lIns="0" tIns="0" rIns="0" bIns="0" rtlCol="0">
                <a:spAutoFit/>
              </a:bodyPr>
              <a:lstStyle/>
              <a:p>
                <a:r>
                  <a:rPr lang="zh-CN" altLang="en-US" sz="3200" b="1" dirty="0">
                    <a:solidFill>
                      <a:schemeClr val="accent1"/>
                    </a:solidFill>
                    <a:latin typeface="+mj-ea"/>
                    <a:ea typeface="+mj-ea"/>
                  </a:rPr>
                  <a:t>理论框架</a:t>
                </a:r>
                <a:endParaRPr lang="zh-CN" altLang="en-US" spc="300" dirty="0">
                  <a:solidFill>
                    <a:schemeClr val="bg2">
                      <a:lumMod val="75000"/>
                    </a:schemeClr>
                  </a:solidFill>
                </a:endParaRPr>
              </a:p>
            </p:txBody>
          </p:sp>
          <p:sp>
            <p:nvSpPr>
              <p:cNvPr id="33" name="文本框 32">
                <a:extLst>
                  <a:ext uri="{FF2B5EF4-FFF2-40B4-BE49-F238E27FC236}">
                    <a16:creationId xmlns:a16="http://schemas.microsoft.com/office/drawing/2014/main" id="{03014B03-B5DB-4FAB-82C8-2C9F2FD74C02}"/>
                  </a:ext>
                </a:extLst>
              </p:cNvPr>
              <p:cNvSpPr txBox="1"/>
              <p:nvPr/>
            </p:nvSpPr>
            <p:spPr>
              <a:xfrm>
                <a:off x="5593554" y="3013094"/>
                <a:ext cx="3728720" cy="276999"/>
              </a:xfrm>
              <a:prstGeom prst="rect">
                <a:avLst/>
              </a:prstGeom>
              <a:noFill/>
            </p:spPr>
            <p:txBody>
              <a:bodyPr wrap="square" lIns="0" tIns="0" rIns="0" bIns="0" rtlCol="0">
                <a:spAutoFit/>
              </a:bodyPr>
              <a:lstStyle/>
              <a:p>
                <a:r>
                  <a:rPr lang="en-US" altLang="zh-CN" spc="300" dirty="0">
                    <a:solidFill>
                      <a:schemeClr val="bg1">
                        <a:lumMod val="50000"/>
                      </a:schemeClr>
                    </a:solidFill>
                  </a:rPr>
                  <a:t>Theoretical Framework</a:t>
                </a:r>
                <a:endParaRPr lang="zh-CN" altLang="en-US" dirty="0">
                  <a:solidFill>
                    <a:schemeClr val="bg1">
                      <a:lumMod val="50000"/>
                    </a:schemeClr>
                  </a:solidFill>
                </a:endParaRPr>
              </a:p>
            </p:txBody>
          </p:sp>
        </p:grpSp>
        <p:grpSp>
          <p:nvGrpSpPr>
            <p:cNvPr id="14" name="组合 13">
              <a:extLst>
                <a:ext uri="{FF2B5EF4-FFF2-40B4-BE49-F238E27FC236}">
                  <a16:creationId xmlns:a16="http://schemas.microsoft.com/office/drawing/2014/main" id="{E4CF6A45-C3A0-408F-BD0B-113C0EDA3B61}"/>
                </a:ext>
              </a:extLst>
            </p:cNvPr>
            <p:cNvGrpSpPr/>
            <p:nvPr/>
          </p:nvGrpSpPr>
          <p:grpSpPr>
            <a:xfrm>
              <a:off x="7493282" y="3810380"/>
              <a:ext cx="3525520" cy="769442"/>
              <a:chOff x="5593554" y="3730208"/>
              <a:chExt cx="3525520" cy="769442"/>
            </a:xfrm>
          </p:grpSpPr>
          <p:sp>
            <p:nvSpPr>
              <p:cNvPr id="30" name="文本框 29">
                <a:extLst>
                  <a:ext uri="{FF2B5EF4-FFF2-40B4-BE49-F238E27FC236}">
                    <a16:creationId xmlns:a16="http://schemas.microsoft.com/office/drawing/2014/main" id="{BDBA999D-FAEC-40D0-A982-B9064AFDD50E}"/>
                  </a:ext>
                </a:extLst>
              </p:cNvPr>
              <p:cNvSpPr txBox="1"/>
              <p:nvPr/>
            </p:nvSpPr>
            <p:spPr>
              <a:xfrm>
                <a:off x="5596844" y="3730208"/>
                <a:ext cx="1896833" cy="492443"/>
              </a:xfrm>
              <a:prstGeom prst="rect">
                <a:avLst/>
              </a:prstGeom>
              <a:noFill/>
            </p:spPr>
            <p:txBody>
              <a:bodyPr wrap="square" lIns="0" tIns="0" rIns="0" bIns="0" rtlCol="0">
                <a:spAutoFit/>
              </a:bodyPr>
              <a:lstStyle>
                <a:defPPr>
                  <a:defRPr lang="zh-CN"/>
                </a:defPPr>
                <a:lvl1pPr>
                  <a:defRPr sz="3200" b="1">
                    <a:solidFill>
                      <a:schemeClr val="accent1"/>
                    </a:solidFill>
                    <a:latin typeface="+mj-ea"/>
                    <a:ea typeface="+mj-ea"/>
                  </a:defRPr>
                </a:lvl1pPr>
              </a:lstStyle>
              <a:p>
                <a:r>
                  <a:rPr lang="zh-CN" altLang="en-US" dirty="0"/>
                  <a:t>研究过程</a:t>
                </a:r>
              </a:p>
            </p:txBody>
          </p:sp>
          <p:sp>
            <p:nvSpPr>
              <p:cNvPr id="31" name="文本框 30">
                <a:extLst>
                  <a:ext uri="{FF2B5EF4-FFF2-40B4-BE49-F238E27FC236}">
                    <a16:creationId xmlns:a16="http://schemas.microsoft.com/office/drawing/2014/main" id="{0E6AB4C4-B622-44BD-B475-A629FD438B53}"/>
                  </a:ext>
                </a:extLst>
              </p:cNvPr>
              <p:cNvSpPr txBox="1"/>
              <p:nvPr/>
            </p:nvSpPr>
            <p:spPr>
              <a:xfrm>
                <a:off x="5593554" y="4222651"/>
                <a:ext cx="3525520" cy="276999"/>
              </a:xfrm>
              <a:prstGeom prst="rect">
                <a:avLst/>
              </a:prstGeom>
              <a:noFill/>
            </p:spPr>
            <p:txBody>
              <a:bodyPr wrap="square" lIns="0" tIns="0" rIns="0" bIns="0" rtlCol="0">
                <a:spAutoFit/>
              </a:bodyPr>
              <a:lstStyle/>
              <a:p>
                <a:r>
                  <a:rPr lang="en-US" altLang="zh-CN" spc="300" dirty="0">
                    <a:solidFill>
                      <a:schemeClr val="bg1">
                        <a:lumMod val="50000"/>
                      </a:schemeClr>
                    </a:solidFill>
                  </a:rPr>
                  <a:t>Research Process</a:t>
                </a:r>
                <a:endParaRPr lang="zh-CN" altLang="en-US" dirty="0">
                  <a:solidFill>
                    <a:schemeClr val="bg1">
                      <a:lumMod val="50000"/>
                    </a:schemeClr>
                  </a:solidFill>
                </a:endParaRPr>
              </a:p>
            </p:txBody>
          </p:sp>
        </p:grpSp>
        <p:grpSp>
          <p:nvGrpSpPr>
            <p:cNvPr id="15" name="组合 14">
              <a:extLst>
                <a:ext uri="{FF2B5EF4-FFF2-40B4-BE49-F238E27FC236}">
                  <a16:creationId xmlns:a16="http://schemas.microsoft.com/office/drawing/2014/main" id="{CF1FF764-09DD-4453-9EB6-9298E6B8C3AD}"/>
                </a:ext>
              </a:extLst>
            </p:cNvPr>
            <p:cNvGrpSpPr/>
            <p:nvPr/>
          </p:nvGrpSpPr>
          <p:grpSpPr>
            <a:xfrm>
              <a:off x="7493282" y="5235381"/>
              <a:ext cx="3962400" cy="769442"/>
              <a:chOff x="5593554" y="4810909"/>
              <a:chExt cx="3962400" cy="769442"/>
            </a:xfrm>
          </p:grpSpPr>
          <p:sp>
            <p:nvSpPr>
              <p:cNvPr id="28" name="文本框 27">
                <a:extLst>
                  <a:ext uri="{FF2B5EF4-FFF2-40B4-BE49-F238E27FC236}">
                    <a16:creationId xmlns:a16="http://schemas.microsoft.com/office/drawing/2014/main" id="{F86BFA3D-CAF5-4BC9-AE31-52F976B36583}"/>
                  </a:ext>
                </a:extLst>
              </p:cNvPr>
              <p:cNvSpPr txBox="1"/>
              <p:nvPr/>
            </p:nvSpPr>
            <p:spPr>
              <a:xfrm>
                <a:off x="5596844" y="4810909"/>
                <a:ext cx="1825713" cy="492443"/>
              </a:xfrm>
              <a:prstGeom prst="rect">
                <a:avLst/>
              </a:prstGeom>
              <a:noFill/>
            </p:spPr>
            <p:txBody>
              <a:bodyPr wrap="square" lIns="0" tIns="0" rIns="0" bIns="0" rtlCol="0">
                <a:spAutoFit/>
              </a:bodyPr>
              <a:lstStyle>
                <a:defPPr>
                  <a:defRPr lang="zh-CN"/>
                </a:defPPr>
                <a:lvl1pPr>
                  <a:defRPr sz="3200" b="1">
                    <a:solidFill>
                      <a:schemeClr val="accent1"/>
                    </a:solidFill>
                    <a:latin typeface="+mj-ea"/>
                    <a:ea typeface="+mj-ea"/>
                  </a:defRPr>
                </a:lvl1pPr>
              </a:lstStyle>
              <a:p>
                <a:r>
                  <a:rPr lang="zh-CN" altLang="en-US" dirty="0"/>
                  <a:t>论文结论</a:t>
                </a:r>
              </a:p>
            </p:txBody>
          </p:sp>
          <p:sp>
            <p:nvSpPr>
              <p:cNvPr id="29" name="文本框 28">
                <a:extLst>
                  <a:ext uri="{FF2B5EF4-FFF2-40B4-BE49-F238E27FC236}">
                    <a16:creationId xmlns:a16="http://schemas.microsoft.com/office/drawing/2014/main" id="{A0E0E388-DED9-46BD-B1A5-C4CEFF8CE665}"/>
                  </a:ext>
                </a:extLst>
              </p:cNvPr>
              <p:cNvSpPr txBox="1"/>
              <p:nvPr/>
            </p:nvSpPr>
            <p:spPr>
              <a:xfrm>
                <a:off x="5593554" y="5303352"/>
                <a:ext cx="3962400" cy="276999"/>
              </a:xfrm>
              <a:prstGeom prst="rect">
                <a:avLst/>
              </a:prstGeom>
              <a:noFill/>
            </p:spPr>
            <p:txBody>
              <a:bodyPr wrap="square" lIns="0" tIns="0" rIns="0" bIns="0" rtlCol="0">
                <a:spAutoFit/>
              </a:bodyPr>
              <a:lstStyle/>
              <a:p>
                <a:r>
                  <a:rPr lang="en-US" altLang="zh-CN" spc="300" dirty="0">
                    <a:solidFill>
                      <a:schemeClr val="bg1">
                        <a:lumMod val="50000"/>
                      </a:schemeClr>
                    </a:solidFill>
                  </a:rPr>
                  <a:t>Paper Conclusions</a:t>
                </a:r>
                <a:endParaRPr lang="zh-CN" altLang="en-US" dirty="0">
                  <a:solidFill>
                    <a:schemeClr val="bg1">
                      <a:lumMod val="50000"/>
                    </a:schemeClr>
                  </a:solidFill>
                </a:endParaRPr>
              </a:p>
            </p:txBody>
          </p:sp>
        </p:grpSp>
        <p:grpSp>
          <p:nvGrpSpPr>
            <p:cNvPr id="16" name="组合 15">
              <a:extLst>
                <a:ext uri="{FF2B5EF4-FFF2-40B4-BE49-F238E27FC236}">
                  <a16:creationId xmlns:a16="http://schemas.microsoft.com/office/drawing/2014/main" id="{CEC5222E-88D1-46E0-8B94-A628D6B2377A}"/>
                </a:ext>
              </a:extLst>
            </p:cNvPr>
            <p:cNvGrpSpPr/>
            <p:nvPr/>
          </p:nvGrpSpPr>
          <p:grpSpPr>
            <a:xfrm>
              <a:off x="6559835" y="747158"/>
              <a:ext cx="1330111" cy="986733"/>
              <a:chOff x="6559835" y="747158"/>
              <a:chExt cx="1330111" cy="986733"/>
            </a:xfrm>
          </p:grpSpPr>
          <p:sp>
            <p:nvSpPr>
              <p:cNvPr id="26" name="文本框 25">
                <a:extLst>
                  <a:ext uri="{FF2B5EF4-FFF2-40B4-BE49-F238E27FC236}">
                    <a16:creationId xmlns:a16="http://schemas.microsoft.com/office/drawing/2014/main" id="{C2FE8F84-BDC6-493C-8AEE-4C8C239C4CFA}"/>
                  </a:ext>
                </a:extLst>
              </p:cNvPr>
              <p:cNvSpPr txBox="1"/>
              <p:nvPr/>
            </p:nvSpPr>
            <p:spPr>
              <a:xfrm>
                <a:off x="6559835" y="747158"/>
                <a:ext cx="1330111" cy="830997"/>
              </a:xfrm>
              <a:prstGeom prst="rect">
                <a:avLst/>
              </a:prstGeom>
              <a:noFill/>
            </p:spPr>
            <p:txBody>
              <a:bodyPr wrap="square" lIns="0" tIns="0" rIns="0" bIns="0" rtlCol="0">
                <a:spAutoFit/>
              </a:bodyPr>
              <a:lstStyle/>
              <a:p>
                <a:pPr algn="l"/>
                <a:r>
                  <a:rPr lang="en-US" altLang="zh-CN" sz="5400" dirty="0">
                    <a:gradFill>
                      <a:gsLst>
                        <a:gs pos="0">
                          <a:schemeClr val="accent1"/>
                        </a:gs>
                        <a:gs pos="23000">
                          <a:schemeClr val="accent1"/>
                        </a:gs>
                        <a:gs pos="50000">
                          <a:schemeClr val="accent1">
                            <a:alpha val="85000"/>
                          </a:schemeClr>
                        </a:gs>
                        <a:gs pos="77000">
                          <a:schemeClr val="accent1">
                            <a:alpha val="0"/>
                          </a:schemeClr>
                        </a:gs>
                      </a:gsLst>
                      <a:lin ang="3000000" scaled="0"/>
                    </a:gradFill>
                    <a:latin typeface="+mj-ea"/>
                    <a:ea typeface="+mj-ea"/>
                  </a:rPr>
                  <a:t>01</a:t>
                </a:r>
                <a:endParaRPr lang="zh-CN" altLang="en-US" sz="5400" dirty="0">
                  <a:gradFill>
                    <a:gsLst>
                      <a:gs pos="0">
                        <a:schemeClr val="accent1"/>
                      </a:gs>
                      <a:gs pos="23000">
                        <a:schemeClr val="accent1"/>
                      </a:gs>
                      <a:gs pos="50000">
                        <a:schemeClr val="accent1">
                          <a:alpha val="85000"/>
                        </a:schemeClr>
                      </a:gs>
                      <a:gs pos="77000">
                        <a:schemeClr val="accent1">
                          <a:alpha val="0"/>
                        </a:schemeClr>
                      </a:gs>
                    </a:gsLst>
                    <a:lin ang="3000000" scaled="0"/>
                  </a:gradFill>
                  <a:latin typeface="+mj-ea"/>
                  <a:ea typeface="+mj-ea"/>
                </a:endParaRPr>
              </a:p>
            </p:txBody>
          </p:sp>
          <p:cxnSp>
            <p:nvCxnSpPr>
              <p:cNvPr id="27" name="直接连接符 26">
                <a:extLst>
                  <a:ext uri="{FF2B5EF4-FFF2-40B4-BE49-F238E27FC236}">
                    <a16:creationId xmlns:a16="http://schemas.microsoft.com/office/drawing/2014/main" id="{08A9265D-1948-463B-91F3-FA758551B3C7}"/>
                  </a:ext>
                </a:extLst>
              </p:cNvPr>
              <p:cNvCxnSpPr>
                <a:cxnSpLocks/>
              </p:cNvCxnSpPr>
              <p:nvPr/>
            </p:nvCxnSpPr>
            <p:spPr>
              <a:xfrm flipH="1">
                <a:off x="6800823" y="958916"/>
                <a:ext cx="794908" cy="774975"/>
              </a:xfrm>
              <a:prstGeom prst="line">
                <a:avLst/>
              </a:prstGeom>
              <a:ln>
                <a:gradFill>
                  <a:gsLst>
                    <a:gs pos="0">
                      <a:schemeClr val="accent1">
                        <a:alpha val="0"/>
                      </a:schemeClr>
                    </a:gs>
                    <a:gs pos="37000">
                      <a:schemeClr val="accent1"/>
                    </a:gs>
                    <a:gs pos="61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7486B030-768A-4F68-8268-063ABA920141}"/>
                </a:ext>
              </a:extLst>
            </p:cNvPr>
            <p:cNvGrpSpPr/>
            <p:nvPr/>
          </p:nvGrpSpPr>
          <p:grpSpPr>
            <a:xfrm>
              <a:off x="6559835" y="2127378"/>
              <a:ext cx="1330111" cy="1003855"/>
              <a:chOff x="6559835" y="2127378"/>
              <a:chExt cx="1330111" cy="1003855"/>
            </a:xfrm>
          </p:grpSpPr>
          <p:cxnSp>
            <p:nvCxnSpPr>
              <p:cNvPr id="24" name="直接连接符 23">
                <a:extLst>
                  <a:ext uri="{FF2B5EF4-FFF2-40B4-BE49-F238E27FC236}">
                    <a16:creationId xmlns:a16="http://schemas.microsoft.com/office/drawing/2014/main" id="{3079C07F-ABEE-443F-9584-1A37D144F833}"/>
                  </a:ext>
                </a:extLst>
              </p:cNvPr>
              <p:cNvCxnSpPr>
                <a:cxnSpLocks/>
              </p:cNvCxnSpPr>
              <p:nvPr/>
            </p:nvCxnSpPr>
            <p:spPr>
              <a:xfrm flipH="1">
                <a:off x="6800823" y="2356258"/>
                <a:ext cx="794908" cy="774975"/>
              </a:xfrm>
              <a:prstGeom prst="line">
                <a:avLst/>
              </a:prstGeom>
              <a:ln>
                <a:gradFill>
                  <a:gsLst>
                    <a:gs pos="0">
                      <a:schemeClr val="accent1">
                        <a:alpha val="0"/>
                      </a:schemeClr>
                    </a:gs>
                    <a:gs pos="37000">
                      <a:schemeClr val="accent1"/>
                    </a:gs>
                    <a:gs pos="61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DC5359E-E4C6-4B9B-B394-6A46C0106428}"/>
                  </a:ext>
                </a:extLst>
              </p:cNvPr>
              <p:cNvSpPr txBox="1"/>
              <p:nvPr/>
            </p:nvSpPr>
            <p:spPr>
              <a:xfrm>
                <a:off x="6559835" y="2127378"/>
                <a:ext cx="1330111" cy="830997"/>
              </a:xfrm>
              <a:prstGeom prst="rect">
                <a:avLst/>
              </a:prstGeom>
              <a:noFill/>
            </p:spPr>
            <p:txBody>
              <a:bodyPr wrap="square" lIns="0" tIns="0" rIns="0" bIns="0" rtlCol="0">
                <a:spAutoFit/>
              </a:bodyPr>
              <a:lstStyle/>
              <a:p>
                <a:pPr algn="l"/>
                <a:r>
                  <a:rPr lang="en-US" altLang="zh-CN" sz="5400" dirty="0">
                    <a:gradFill flip="none" rotWithShape="1">
                      <a:gsLst>
                        <a:gs pos="0">
                          <a:schemeClr val="accent1"/>
                        </a:gs>
                        <a:gs pos="23000">
                          <a:schemeClr val="accent1"/>
                        </a:gs>
                        <a:gs pos="50000">
                          <a:schemeClr val="accent1">
                            <a:alpha val="85000"/>
                          </a:schemeClr>
                        </a:gs>
                        <a:gs pos="77000">
                          <a:schemeClr val="accent1">
                            <a:alpha val="0"/>
                          </a:schemeClr>
                        </a:gs>
                      </a:gsLst>
                      <a:lin ang="3000000" scaled="0"/>
                      <a:tileRect/>
                    </a:gradFill>
                    <a:latin typeface="+mj-ea"/>
                    <a:ea typeface="+mj-ea"/>
                  </a:rPr>
                  <a:t>02</a:t>
                </a:r>
                <a:endParaRPr lang="zh-CN" altLang="en-US" sz="5400" dirty="0">
                  <a:gradFill flip="none" rotWithShape="1">
                    <a:gsLst>
                      <a:gs pos="0">
                        <a:schemeClr val="accent1"/>
                      </a:gs>
                      <a:gs pos="23000">
                        <a:schemeClr val="accent1"/>
                      </a:gs>
                      <a:gs pos="50000">
                        <a:schemeClr val="accent1">
                          <a:alpha val="85000"/>
                        </a:schemeClr>
                      </a:gs>
                      <a:gs pos="77000">
                        <a:schemeClr val="accent1">
                          <a:alpha val="0"/>
                        </a:schemeClr>
                      </a:gs>
                    </a:gsLst>
                    <a:lin ang="3000000" scaled="0"/>
                    <a:tileRect/>
                  </a:gradFill>
                  <a:latin typeface="+mj-ea"/>
                  <a:ea typeface="+mj-ea"/>
                </a:endParaRPr>
              </a:p>
            </p:txBody>
          </p:sp>
        </p:grpSp>
        <p:grpSp>
          <p:nvGrpSpPr>
            <p:cNvPr id="18" name="组合 17">
              <a:extLst>
                <a:ext uri="{FF2B5EF4-FFF2-40B4-BE49-F238E27FC236}">
                  <a16:creationId xmlns:a16="http://schemas.microsoft.com/office/drawing/2014/main" id="{842AA30D-4E37-4B9B-AB06-1BA953167E6E}"/>
                </a:ext>
              </a:extLst>
            </p:cNvPr>
            <p:cNvGrpSpPr/>
            <p:nvPr/>
          </p:nvGrpSpPr>
          <p:grpSpPr>
            <a:xfrm>
              <a:off x="6559835" y="3500350"/>
              <a:ext cx="1330111" cy="1028225"/>
              <a:chOff x="6559835" y="3500350"/>
              <a:chExt cx="1330111" cy="1028225"/>
            </a:xfrm>
          </p:grpSpPr>
          <p:cxnSp>
            <p:nvCxnSpPr>
              <p:cNvPr id="22" name="直接连接符 21">
                <a:extLst>
                  <a:ext uri="{FF2B5EF4-FFF2-40B4-BE49-F238E27FC236}">
                    <a16:creationId xmlns:a16="http://schemas.microsoft.com/office/drawing/2014/main" id="{5CB37E20-23EA-42EC-B821-733E10B2755B}"/>
                  </a:ext>
                </a:extLst>
              </p:cNvPr>
              <p:cNvCxnSpPr>
                <a:cxnSpLocks/>
              </p:cNvCxnSpPr>
              <p:nvPr/>
            </p:nvCxnSpPr>
            <p:spPr>
              <a:xfrm flipH="1">
                <a:off x="6800823" y="3753600"/>
                <a:ext cx="794908" cy="774975"/>
              </a:xfrm>
              <a:prstGeom prst="line">
                <a:avLst/>
              </a:prstGeom>
              <a:ln>
                <a:gradFill>
                  <a:gsLst>
                    <a:gs pos="0">
                      <a:schemeClr val="accent1">
                        <a:alpha val="0"/>
                      </a:schemeClr>
                    </a:gs>
                    <a:gs pos="37000">
                      <a:schemeClr val="accent1"/>
                    </a:gs>
                    <a:gs pos="61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F215BE2-CD79-43C8-A795-A190C19A49DA}"/>
                  </a:ext>
                </a:extLst>
              </p:cNvPr>
              <p:cNvSpPr txBox="1"/>
              <p:nvPr/>
            </p:nvSpPr>
            <p:spPr>
              <a:xfrm>
                <a:off x="6559835" y="3500350"/>
                <a:ext cx="1330111" cy="830997"/>
              </a:xfrm>
              <a:prstGeom prst="rect">
                <a:avLst/>
              </a:prstGeom>
              <a:noFill/>
            </p:spPr>
            <p:txBody>
              <a:bodyPr wrap="square" lIns="0" tIns="0" rIns="0" bIns="0" rtlCol="0">
                <a:spAutoFit/>
              </a:bodyPr>
              <a:lstStyle/>
              <a:p>
                <a:pPr algn="l"/>
                <a:r>
                  <a:rPr lang="en-US" altLang="zh-CN" sz="5400" dirty="0">
                    <a:gradFill>
                      <a:gsLst>
                        <a:gs pos="0">
                          <a:schemeClr val="accent1"/>
                        </a:gs>
                        <a:gs pos="23000">
                          <a:schemeClr val="accent1"/>
                        </a:gs>
                        <a:gs pos="50000">
                          <a:schemeClr val="accent1">
                            <a:alpha val="85000"/>
                          </a:schemeClr>
                        </a:gs>
                        <a:gs pos="77000">
                          <a:schemeClr val="accent1">
                            <a:alpha val="0"/>
                          </a:schemeClr>
                        </a:gs>
                      </a:gsLst>
                      <a:lin ang="3000000" scaled="0"/>
                    </a:gradFill>
                    <a:latin typeface="+mj-ea"/>
                    <a:ea typeface="+mj-ea"/>
                  </a:rPr>
                  <a:t>03</a:t>
                </a:r>
                <a:endParaRPr lang="zh-CN" altLang="en-US" sz="5400" dirty="0">
                  <a:gradFill>
                    <a:gsLst>
                      <a:gs pos="0">
                        <a:schemeClr val="accent1"/>
                      </a:gs>
                      <a:gs pos="23000">
                        <a:schemeClr val="accent1"/>
                      </a:gs>
                      <a:gs pos="50000">
                        <a:schemeClr val="accent1">
                          <a:alpha val="85000"/>
                        </a:schemeClr>
                      </a:gs>
                      <a:gs pos="77000">
                        <a:schemeClr val="accent1">
                          <a:alpha val="0"/>
                        </a:schemeClr>
                      </a:gs>
                    </a:gsLst>
                    <a:lin ang="3000000" scaled="0"/>
                  </a:gradFill>
                  <a:latin typeface="+mj-ea"/>
                  <a:ea typeface="+mj-ea"/>
                </a:endParaRPr>
              </a:p>
            </p:txBody>
          </p:sp>
        </p:grpSp>
        <p:grpSp>
          <p:nvGrpSpPr>
            <p:cNvPr id="19" name="组合 18">
              <a:extLst>
                <a:ext uri="{FF2B5EF4-FFF2-40B4-BE49-F238E27FC236}">
                  <a16:creationId xmlns:a16="http://schemas.microsoft.com/office/drawing/2014/main" id="{766AFD03-5752-4E38-B2BC-5358B29B9C69}"/>
                </a:ext>
              </a:extLst>
            </p:cNvPr>
            <p:cNvGrpSpPr/>
            <p:nvPr/>
          </p:nvGrpSpPr>
          <p:grpSpPr>
            <a:xfrm>
              <a:off x="6559835" y="4873322"/>
              <a:ext cx="1330111" cy="1042434"/>
              <a:chOff x="6559835" y="4873322"/>
              <a:chExt cx="1330111" cy="1042434"/>
            </a:xfrm>
          </p:grpSpPr>
          <p:cxnSp>
            <p:nvCxnSpPr>
              <p:cNvPr id="20" name="直接连接符 19">
                <a:extLst>
                  <a:ext uri="{FF2B5EF4-FFF2-40B4-BE49-F238E27FC236}">
                    <a16:creationId xmlns:a16="http://schemas.microsoft.com/office/drawing/2014/main" id="{EB5C9322-0C9C-4FD0-AF83-A8480FDC54A4}"/>
                  </a:ext>
                </a:extLst>
              </p:cNvPr>
              <p:cNvCxnSpPr>
                <a:cxnSpLocks/>
              </p:cNvCxnSpPr>
              <p:nvPr/>
            </p:nvCxnSpPr>
            <p:spPr>
              <a:xfrm flipH="1">
                <a:off x="6831303" y="5140781"/>
                <a:ext cx="794908" cy="774975"/>
              </a:xfrm>
              <a:prstGeom prst="line">
                <a:avLst/>
              </a:prstGeom>
              <a:ln>
                <a:gradFill>
                  <a:gsLst>
                    <a:gs pos="0">
                      <a:schemeClr val="accent1">
                        <a:alpha val="0"/>
                      </a:schemeClr>
                    </a:gs>
                    <a:gs pos="37000">
                      <a:schemeClr val="accent1"/>
                    </a:gs>
                    <a:gs pos="61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D068F1D-26E6-45F2-8024-CC3F4C26FF61}"/>
                  </a:ext>
                </a:extLst>
              </p:cNvPr>
              <p:cNvSpPr txBox="1"/>
              <p:nvPr/>
            </p:nvSpPr>
            <p:spPr>
              <a:xfrm>
                <a:off x="6559835" y="4873322"/>
                <a:ext cx="1330111" cy="830997"/>
              </a:xfrm>
              <a:prstGeom prst="rect">
                <a:avLst/>
              </a:prstGeom>
              <a:noFill/>
            </p:spPr>
            <p:txBody>
              <a:bodyPr wrap="square" lIns="0" tIns="0" rIns="0" bIns="0" rtlCol="0">
                <a:spAutoFit/>
              </a:bodyPr>
              <a:lstStyle/>
              <a:p>
                <a:pPr algn="l"/>
                <a:r>
                  <a:rPr lang="en-US" altLang="zh-CN" sz="5400" dirty="0">
                    <a:gradFill flip="none" rotWithShape="1">
                      <a:gsLst>
                        <a:gs pos="0">
                          <a:schemeClr val="accent1"/>
                        </a:gs>
                        <a:gs pos="23000">
                          <a:schemeClr val="accent1"/>
                        </a:gs>
                        <a:gs pos="50000">
                          <a:schemeClr val="accent1">
                            <a:alpha val="85000"/>
                          </a:schemeClr>
                        </a:gs>
                        <a:gs pos="77000">
                          <a:schemeClr val="accent1">
                            <a:alpha val="0"/>
                          </a:schemeClr>
                        </a:gs>
                      </a:gsLst>
                      <a:lin ang="3000000" scaled="0"/>
                      <a:tileRect/>
                    </a:gradFill>
                    <a:latin typeface="+mj-ea"/>
                    <a:ea typeface="+mj-ea"/>
                  </a:rPr>
                  <a:t>04</a:t>
                </a:r>
                <a:endParaRPr lang="zh-CN" altLang="en-US" sz="5400" dirty="0">
                  <a:gradFill flip="none" rotWithShape="1">
                    <a:gsLst>
                      <a:gs pos="0">
                        <a:schemeClr val="accent1"/>
                      </a:gs>
                      <a:gs pos="23000">
                        <a:schemeClr val="accent1"/>
                      </a:gs>
                      <a:gs pos="50000">
                        <a:schemeClr val="accent1">
                          <a:alpha val="85000"/>
                        </a:schemeClr>
                      </a:gs>
                      <a:gs pos="77000">
                        <a:schemeClr val="accent1">
                          <a:alpha val="0"/>
                        </a:schemeClr>
                      </a:gs>
                    </a:gsLst>
                    <a:lin ang="3000000" scaled="0"/>
                    <a:tileRect/>
                  </a:gradFill>
                  <a:latin typeface="+mj-ea"/>
                  <a:ea typeface="+mj-ea"/>
                </a:endParaRPr>
              </a:p>
            </p:txBody>
          </p:sp>
        </p:grpSp>
      </p:grpSp>
      <p:pic>
        <p:nvPicPr>
          <p:cNvPr id="36" name="图片 35">
            <a:extLst>
              <a:ext uri="{FF2B5EF4-FFF2-40B4-BE49-F238E27FC236}">
                <a16:creationId xmlns:a16="http://schemas.microsoft.com/office/drawing/2014/main" id="{48790E3D-D85C-45DE-888A-5080AA4EF142}"/>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p:blipFill>
        <p:spPr>
          <a:xfrm>
            <a:off x="-1218474" y="1942727"/>
            <a:ext cx="8454740" cy="8330264"/>
          </a:xfrm>
          <a:prstGeom prst="rect">
            <a:avLst/>
          </a:prstGeom>
        </p:spPr>
      </p:pic>
    </p:spTree>
    <p:extLst>
      <p:ext uri="{BB962C8B-B14F-4D97-AF65-F5344CB8AC3E}">
        <p14:creationId xmlns:p14="http://schemas.microsoft.com/office/powerpoint/2010/main" val="1936526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A5DC119-FA61-4F53-B627-FB22330A4A3E}"/>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1" name="直接连接符 20">
            <a:extLst>
              <a:ext uri="{FF2B5EF4-FFF2-40B4-BE49-F238E27FC236}">
                <a16:creationId xmlns:a16="http://schemas.microsoft.com/office/drawing/2014/main" id="{EF17290E-4E74-42D4-AC39-0C9CA9A9EAA1}"/>
              </a:ext>
            </a:extLst>
          </p:cNvPr>
          <p:cNvCxnSpPr/>
          <p:nvPr userDrawn="1"/>
        </p:nvCxnSpPr>
        <p:spPr>
          <a:xfrm>
            <a:off x="0" y="740508"/>
            <a:ext cx="12192000" cy="8996"/>
          </a:xfrm>
          <a:prstGeom prst="line">
            <a:avLst/>
          </a:prstGeom>
          <a:ln w="31750">
            <a:gradFill flip="none" rotWithShape="1">
              <a:gsLst>
                <a:gs pos="0">
                  <a:schemeClr val="accent1">
                    <a:lumMod val="100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7" name="Picture 2" descr="http://www.sjzu.edu.cn/img/logo.png">
            <a:extLst>
              <a:ext uri="{FF2B5EF4-FFF2-40B4-BE49-F238E27FC236}">
                <a16:creationId xmlns:a16="http://schemas.microsoft.com/office/drawing/2014/main" id="{29A002F2-26C9-4EFC-9FE2-A45DCECCE0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0957" y="65279"/>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占位符 21">
            <a:extLst>
              <a:ext uri="{FF2B5EF4-FFF2-40B4-BE49-F238E27FC236}">
                <a16:creationId xmlns:a16="http://schemas.microsoft.com/office/drawing/2014/main" id="{03C56351-AA2C-4849-A49E-63DB251E1B7D}"/>
              </a:ext>
            </a:extLst>
          </p:cNvPr>
          <p:cNvSpPr>
            <a:spLocks noGrp="1"/>
          </p:cNvSpPr>
          <p:nvPr>
            <p:ph type="body" sz="quarter" idx="13" hasCustomPrompt="1"/>
          </p:nvPr>
        </p:nvSpPr>
        <p:spPr>
          <a:xfrm>
            <a:off x="507999" y="163513"/>
            <a:ext cx="3561077" cy="573087"/>
          </a:xfrm>
        </p:spPr>
        <p:txBody>
          <a:bodyPr lIns="0" tIns="0" rIns="0" bIns="0"/>
          <a:lstStyle>
            <a:lvl1pPr marL="0" indent="0">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单击添加文本</a:t>
            </a:r>
          </a:p>
        </p:txBody>
      </p:sp>
      <p:sp>
        <p:nvSpPr>
          <p:cNvPr id="25" name="图片占位符 24">
            <a:extLst>
              <a:ext uri="{FF2B5EF4-FFF2-40B4-BE49-F238E27FC236}">
                <a16:creationId xmlns:a16="http://schemas.microsoft.com/office/drawing/2014/main" id="{BBC3855D-7833-4614-A1C2-5A2499F5AABA}"/>
              </a:ext>
            </a:extLst>
          </p:cNvPr>
          <p:cNvSpPr>
            <a:spLocks noGrp="1"/>
          </p:cNvSpPr>
          <p:nvPr>
            <p:ph type="pic" sz="quarter" idx="14"/>
          </p:nvPr>
        </p:nvSpPr>
        <p:spPr>
          <a:xfrm>
            <a:off x="703102" y="1745568"/>
            <a:ext cx="3170869" cy="2113915"/>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
        <p:nvSpPr>
          <p:cNvPr id="26" name="图片占位符 25">
            <a:extLst>
              <a:ext uri="{FF2B5EF4-FFF2-40B4-BE49-F238E27FC236}">
                <a16:creationId xmlns:a16="http://schemas.microsoft.com/office/drawing/2014/main" id="{DE577113-30D0-468E-8E98-3B65A3E492FA}"/>
              </a:ext>
            </a:extLst>
          </p:cNvPr>
          <p:cNvSpPr>
            <a:spLocks noGrp="1"/>
          </p:cNvSpPr>
          <p:nvPr>
            <p:ph type="pic" sz="quarter" idx="15"/>
          </p:nvPr>
        </p:nvSpPr>
        <p:spPr>
          <a:xfrm>
            <a:off x="8302789" y="1745568"/>
            <a:ext cx="3170869" cy="2113915"/>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
        <p:nvSpPr>
          <p:cNvPr id="27" name="图片占位符 26">
            <a:extLst>
              <a:ext uri="{FF2B5EF4-FFF2-40B4-BE49-F238E27FC236}">
                <a16:creationId xmlns:a16="http://schemas.microsoft.com/office/drawing/2014/main" id="{C392F654-4184-4937-9D8E-E59532D101EF}"/>
              </a:ext>
            </a:extLst>
          </p:cNvPr>
          <p:cNvSpPr>
            <a:spLocks noGrp="1"/>
          </p:cNvSpPr>
          <p:nvPr>
            <p:ph type="pic" sz="quarter" idx="16"/>
          </p:nvPr>
        </p:nvSpPr>
        <p:spPr>
          <a:xfrm>
            <a:off x="4502945" y="1745568"/>
            <a:ext cx="3170869" cy="2113915"/>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
        <p:nvSpPr>
          <p:cNvPr id="23" name="图片占位符 24">
            <a:extLst>
              <a:ext uri="{FF2B5EF4-FFF2-40B4-BE49-F238E27FC236}">
                <a16:creationId xmlns:a16="http://schemas.microsoft.com/office/drawing/2014/main" id="{EC2FCE81-49D4-4823-BAD8-B0C51558B971}"/>
              </a:ext>
            </a:extLst>
          </p:cNvPr>
          <p:cNvSpPr>
            <a:spLocks noGrp="1"/>
          </p:cNvSpPr>
          <p:nvPr>
            <p:ph type="pic" sz="quarter" idx="17"/>
          </p:nvPr>
        </p:nvSpPr>
        <p:spPr>
          <a:xfrm>
            <a:off x="718342" y="1745568"/>
            <a:ext cx="3170869" cy="2113915"/>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Tree>
    <p:extLst>
      <p:ext uri="{BB962C8B-B14F-4D97-AF65-F5344CB8AC3E}">
        <p14:creationId xmlns:p14="http://schemas.microsoft.com/office/powerpoint/2010/main" val="2585075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EF367F92-D3F4-45C2-B8A6-3D8982240F22}"/>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CF1B8E5F-3358-42D5-A912-705EF7B17A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50EA7CD-5093-477C-A4BE-6689B27FAAD2}"/>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pic>
        <p:nvPicPr>
          <p:cNvPr id="6" name="图片 5">
            <a:extLst>
              <a:ext uri="{FF2B5EF4-FFF2-40B4-BE49-F238E27FC236}">
                <a16:creationId xmlns:a16="http://schemas.microsoft.com/office/drawing/2014/main" id="{83C083B0-8AF6-42FC-8392-2B2CB49510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任意多边形: 形状 6">
            <a:extLst>
              <a:ext uri="{FF2B5EF4-FFF2-40B4-BE49-F238E27FC236}">
                <a16:creationId xmlns:a16="http://schemas.microsoft.com/office/drawing/2014/main" id="{6F000BD1-2DCA-4773-B956-76A96F608851}"/>
              </a:ext>
            </a:extLst>
          </p:cNvPr>
          <p:cNvSpPr/>
          <p:nvPr userDrawn="1"/>
        </p:nvSpPr>
        <p:spPr>
          <a:xfrm>
            <a:off x="520701" y="657225"/>
            <a:ext cx="3639837" cy="5578475"/>
          </a:xfrm>
          <a:custGeom>
            <a:avLst/>
            <a:gdLst>
              <a:gd name="connsiteX0" fmla="*/ 0 w 3639837"/>
              <a:gd name="connsiteY0" fmla="*/ 0 h 5578475"/>
              <a:gd name="connsiteX1" fmla="*/ 3639837 w 3639837"/>
              <a:gd name="connsiteY1" fmla="*/ 0 h 5578475"/>
              <a:gd name="connsiteX2" fmla="*/ 3639837 w 3639837"/>
              <a:gd name="connsiteY2" fmla="*/ 5578475 h 5578475"/>
              <a:gd name="connsiteX3" fmla="*/ 0 w 3639837"/>
              <a:gd name="connsiteY3" fmla="*/ 5578475 h 5578475"/>
            </a:gdLst>
            <a:ahLst/>
            <a:cxnLst>
              <a:cxn ang="0">
                <a:pos x="connsiteX0" y="connsiteY0"/>
              </a:cxn>
              <a:cxn ang="0">
                <a:pos x="connsiteX1" y="connsiteY1"/>
              </a:cxn>
              <a:cxn ang="0">
                <a:pos x="connsiteX2" y="connsiteY2"/>
              </a:cxn>
              <a:cxn ang="0">
                <a:pos x="connsiteX3" y="connsiteY3"/>
              </a:cxn>
            </a:cxnLst>
            <a:rect l="l" t="t" r="r" b="b"/>
            <a:pathLst>
              <a:path w="3639837" h="5578475">
                <a:moveTo>
                  <a:pt x="0" y="0"/>
                </a:moveTo>
                <a:lnTo>
                  <a:pt x="3639837" y="0"/>
                </a:lnTo>
                <a:lnTo>
                  <a:pt x="3639837" y="5578475"/>
                </a:lnTo>
                <a:lnTo>
                  <a:pt x="0" y="5578475"/>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algn="ctr">
              <a:lnSpc>
                <a:spcPct val="150000"/>
              </a:lnSpc>
            </a:pPr>
            <a:endParaRPr lang="zh-CN" altLang="en-US" sz="5400" b="1" dirty="0">
              <a:solidFill>
                <a:schemeClr val="bg1"/>
              </a:solidFill>
              <a:latin typeface="+mn-ea"/>
            </a:endParaRPr>
          </a:p>
          <a:p>
            <a:pPr algn="ctr"/>
            <a:endParaRPr lang="zh-CN" altLang="en-US" sz="2400" b="1" dirty="0">
              <a:solidFill>
                <a:schemeClr val="bg1"/>
              </a:solidFill>
              <a:latin typeface="+mj-ea"/>
              <a:ea typeface="+mj-ea"/>
            </a:endParaRPr>
          </a:p>
        </p:txBody>
      </p:sp>
      <p:sp>
        <p:nvSpPr>
          <p:cNvPr id="8" name="任意多边形: 形状 7">
            <a:extLst>
              <a:ext uri="{FF2B5EF4-FFF2-40B4-BE49-F238E27FC236}">
                <a16:creationId xmlns:a16="http://schemas.microsoft.com/office/drawing/2014/main" id="{863C1693-1884-419A-9AC6-8413F5053967}"/>
              </a:ext>
            </a:extLst>
          </p:cNvPr>
          <p:cNvSpPr/>
          <p:nvPr userDrawn="1"/>
        </p:nvSpPr>
        <p:spPr>
          <a:xfrm>
            <a:off x="4269732" y="657225"/>
            <a:ext cx="3639836" cy="5578475"/>
          </a:xfrm>
          <a:custGeom>
            <a:avLst/>
            <a:gdLst>
              <a:gd name="connsiteX0" fmla="*/ 0 w 3639836"/>
              <a:gd name="connsiteY0" fmla="*/ 0 h 5578475"/>
              <a:gd name="connsiteX1" fmla="*/ 3639836 w 3639836"/>
              <a:gd name="connsiteY1" fmla="*/ 0 h 5578475"/>
              <a:gd name="connsiteX2" fmla="*/ 3639836 w 3639836"/>
              <a:gd name="connsiteY2" fmla="*/ 5578475 h 5578475"/>
              <a:gd name="connsiteX3" fmla="*/ 0 w 3639836"/>
              <a:gd name="connsiteY3" fmla="*/ 5578475 h 5578475"/>
            </a:gdLst>
            <a:ahLst/>
            <a:cxnLst>
              <a:cxn ang="0">
                <a:pos x="connsiteX0" y="connsiteY0"/>
              </a:cxn>
              <a:cxn ang="0">
                <a:pos x="connsiteX1" y="connsiteY1"/>
              </a:cxn>
              <a:cxn ang="0">
                <a:pos x="connsiteX2" y="connsiteY2"/>
              </a:cxn>
              <a:cxn ang="0">
                <a:pos x="connsiteX3" y="connsiteY3"/>
              </a:cxn>
            </a:cxnLst>
            <a:rect l="l" t="t" r="r" b="b"/>
            <a:pathLst>
              <a:path w="3639836" h="5578475">
                <a:moveTo>
                  <a:pt x="0" y="0"/>
                </a:moveTo>
                <a:lnTo>
                  <a:pt x="3639836" y="0"/>
                </a:lnTo>
                <a:lnTo>
                  <a:pt x="3639836" y="5578475"/>
                </a:lnTo>
                <a:lnTo>
                  <a:pt x="0" y="5578475"/>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algn="ctr">
              <a:lnSpc>
                <a:spcPct val="150000"/>
              </a:lnSpc>
            </a:pPr>
            <a:endParaRPr lang="zh-CN" altLang="en-US" sz="5400" b="1" dirty="0">
              <a:solidFill>
                <a:schemeClr val="bg1"/>
              </a:solidFill>
              <a:latin typeface="+mn-ea"/>
            </a:endParaRPr>
          </a:p>
          <a:p>
            <a:pPr algn="ctr"/>
            <a:endParaRPr lang="zh-CN" altLang="en-US" dirty="0"/>
          </a:p>
        </p:txBody>
      </p:sp>
      <p:sp>
        <p:nvSpPr>
          <p:cNvPr id="9" name="任意多边形: 形状 8">
            <a:extLst>
              <a:ext uri="{FF2B5EF4-FFF2-40B4-BE49-F238E27FC236}">
                <a16:creationId xmlns:a16="http://schemas.microsoft.com/office/drawing/2014/main" id="{6FA27371-01EC-4CB3-8A90-C567700610DA}"/>
              </a:ext>
            </a:extLst>
          </p:cNvPr>
          <p:cNvSpPr/>
          <p:nvPr userDrawn="1"/>
        </p:nvSpPr>
        <p:spPr>
          <a:xfrm>
            <a:off x="8018764" y="657225"/>
            <a:ext cx="3639837" cy="5578475"/>
          </a:xfrm>
          <a:custGeom>
            <a:avLst/>
            <a:gdLst>
              <a:gd name="connsiteX0" fmla="*/ 0 w 3639837"/>
              <a:gd name="connsiteY0" fmla="*/ 0 h 5578475"/>
              <a:gd name="connsiteX1" fmla="*/ 3639837 w 3639837"/>
              <a:gd name="connsiteY1" fmla="*/ 0 h 5578475"/>
              <a:gd name="connsiteX2" fmla="*/ 3639837 w 3639837"/>
              <a:gd name="connsiteY2" fmla="*/ 5578475 h 5578475"/>
              <a:gd name="connsiteX3" fmla="*/ 0 w 3639837"/>
              <a:gd name="connsiteY3" fmla="*/ 5578475 h 5578475"/>
            </a:gdLst>
            <a:ahLst/>
            <a:cxnLst>
              <a:cxn ang="0">
                <a:pos x="connsiteX0" y="connsiteY0"/>
              </a:cxn>
              <a:cxn ang="0">
                <a:pos x="connsiteX1" y="connsiteY1"/>
              </a:cxn>
              <a:cxn ang="0">
                <a:pos x="connsiteX2" y="connsiteY2"/>
              </a:cxn>
              <a:cxn ang="0">
                <a:pos x="connsiteX3" y="connsiteY3"/>
              </a:cxn>
            </a:cxnLst>
            <a:rect l="l" t="t" r="r" b="b"/>
            <a:pathLst>
              <a:path w="3639837" h="5578475">
                <a:moveTo>
                  <a:pt x="0" y="0"/>
                </a:moveTo>
                <a:lnTo>
                  <a:pt x="3639837" y="0"/>
                </a:lnTo>
                <a:lnTo>
                  <a:pt x="3639837" y="5578475"/>
                </a:lnTo>
                <a:lnTo>
                  <a:pt x="0" y="5578475"/>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algn="ctr">
              <a:lnSpc>
                <a:spcPct val="150000"/>
              </a:lnSpc>
            </a:pPr>
            <a:endParaRPr lang="zh-CN" altLang="en-US" sz="5400" b="1" dirty="0">
              <a:solidFill>
                <a:schemeClr val="bg1"/>
              </a:solidFill>
              <a:latin typeface="+mn-ea"/>
            </a:endParaRPr>
          </a:p>
          <a:p>
            <a:pPr algn="ctr"/>
            <a:endParaRPr lang="zh-CN" altLang="en-US" dirty="0"/>
          </a:p>
        </p:txBody>
      </p:sp>
    </p:spTree>
    <p:extLst>
      <p:ext uri="{BB962C8B-B14F-4D97-AF65-F5344CB8AC3E}">
        <p14:creationId xmlns:p14="http://schemas.microsoft.com/office/powerpoint/2010/main" val="41786312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9FFBE-04E2-4018-B35B-BED2140D290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CCEC73E-9311-4863-A0B1-3DB6E5C4C2EF}"/>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D7A43CD8-908D-4E20-A7A1-451B13E7FA5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6C9E5A-464C-4A11-974C-1A4AF205BED8}"/>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Tree>
    <p:extLst>
      <p:ext uri="{BB962C8B-B14F-4D97-AF65-F5344CB8AC3E}">
        <p14:creationId xmlns:p14="http://schemas.microsoft.com/office/powerpoint/2010/main" val="1610207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568755B-C38E-4686-8F47-05FEDC946E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圆角 6">
            <a:extLst>
              <a:ext uri="{FF2B5EF4-FFF2-40B4-BE49-F238E27FC236}">
                <a16:creationId xmlns:a16="http://schemas.microsoft.com/office/drawing/2014/main" id="{D7FA6792-CD64-4F85-8DA9-B2576C446B22}"/>
              </a:ext>
            </a:extLst>
          </p:cNvPr>
          <p:cNvSpPr/>
          <p:nvPr userDrawn="1"/>
        </p:nvSpPr>
        <p:spPr>
          <a:xfrm>
            <a:off x="281180" y="361950"/>
            <a:ext cx="11629640" cy="6134100"/>
          </a:xfrm>
          <a:prstGeom prst="roundRect">
            <a:avLst>
              <a:gd name="adj" fmla="val 3416"/>
            </a:avLst>
          </a:prstGeom>
          <a:gradFill>
            <a:gsLst>
              <a:gs pos="8000">
                <a:schemeClr val="accent1">
                  <a:alpha val="77000"/>
                </a:schemeClr>
              </a:gs>
              <a:gs pos="45000">
                <a:schemeClr val="bg1">
                  <a:alpha val="85000"/>
                </a:schemeClr>
              </a:gs>
              <a:gs pos="25000">
                <a:schemeClr val="accent1">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F38F35A8-C5CD-48FF-B59C-9A24CE695DDE}"/>
              </a:ext>
            </a:extLst>
          </p:cNvPr>
          <p:cNvGrpSpPr/>
          <p:nvPr userDrawn="1"/>
        </p:nvGrpSpPr>
        <p:grpSpPr>
          <a:xfrm>
            <a:off x="1910336" y="751900"/>
            <a:ext cx="1433847" cy="6134100"/>
            <a:chOff x="665023" y="509269"/>
            <a:chExt cx="1433847" cy="6134100"/>
          </a:xfrm>
        </p:grpSpPr>
        <p:sp>
          <p:nvSpPr>
            <p:cNvPr id="9" name="文本框 8">
              <a:extLst>
                <a:ext uri="{FF2B5EF4-FFF2-40B4-BE49-F238E27FC236}">
                  <a16:creationId xmlns:a16="http://schemas.microsoft.com/office/drawing/2014/main" id="{23D342EA-6BBE-4F81-95E0-A3EC0DEB31A5}"/>
                </a:ext>
              </a:extLst>
            </p:cNvPr>
            <p:cNvSpPr txBox="1"/>
            <p:nvPr/>
          </p:nvSpPr>
          <p:spPr>
            <a:xfrm>
              <a:off x="665023" y="509269"/>
              <a:ext cx="1015663" cy="6134100"/>
            </a:xfrm>
            <a:prstGeom prst="rect">
              <a:avLst/>
            </a:prstGeom>
            <a:noFill/>
          </p:spPr>
          <p:txBody>
            <a:bodyPr vert="eaVert" wrap="square" lIns="0" tIns="0" rIns="0" bIns="0" rtlCol="0">
              <a:spAutoFit/>
            </a:bodyPr>
            <a:lstStyle/>
            <a:p>
              <a:pPr algn="l"/>
              <a:r>
                <a:rPr lang="en-US" altLang="zh-CN" sz="6600" dirty="0">
                  <a:gradFill flip="none" rotWithShape="1">
                    <a:gsLst>
                      <a:gs pos="19000">
                        <a:schemeClr val="bg1">
                          <a:alpha val="0"/>
                        </a:schemeClr>
                      </a:gs>
                      <a:gs pos="93506">
                        <a:schemeClr val="bg1">
                          <a:alpha val="63000"/>
                        </a:schemeClr>
                      </a:gs>
                      <a:gs pos="68000">
                        <a:schemeClr val="bg1">
                          <a:alpha val="80000"/>
                        </a:schemeClr>
                      </a:gs>
                    </a:gsLst>
                    <a:lin ang="5400000" scaled="1"/>
                    <a:tileRect/>
                  </a:gradFill>
                  <a:latin typeface="+mj-lt"/>
                </a:rPr>
                <a:t>CONTENTS</a:t>
              </a:r>
              <a:endParaRPr lang="zh-CN" altLang="en-US" sz="6600" dirty="0">
                <a:gradFill flip="none" rotWithShape="1">
                  <a:gsLst>
                    <a:gs pos="19000">
                      <a:schemeClr val="bg1">
                        <a:alpha val="0"/>
                      </a:schemeClr>
                    </a:gs>
                    <a:gs pos="93506">
                      <a:schemeClr val="bg1">
                        <a:alpha val="63000"/>
                      </a:schemeClr>
                    </a:gs>
                    <a:gs pos="68000">
                      <a:schemeClr val="bg1">
                        <a:alpha val="80000"/>
                      </a:schemeClr>
                    </a:gs>
                  </a:gsLst>
                  <a:lin ang="5400000" scaled="1"/>
                  <a:tileRect/>
                </a:gradFill>
                <a:latin typeface="+mj-lt"/>
              </a:endParaRPr>
            </a:p>
          </p:txBody>
        </p:sp>
        <p:sp>
          <p:nvSpPr>
            <p:cNvPr id="10" name="文本框 9">
              <a:extLst>
                <a:ext uri="{FF2B5EF4-FFF2-40B4-BE49-F238E27FC236}">
                  <a16:creationId xmlns:a16="http://schemas.microsoft.com/office/drawing/2014/main" id="{55D26726-3086-438A-9EEB-A4341F775853}"/>
                </a:ext>
              </a:extLst>
            </p:cNvPr>
            <p:cNvSpPr txBox="1"/>
            <p:nvPr/>
          </p:nvSpPr>
          <p:spPr>
            <a:xfrm>
              <a:off x="1083207" y="699293"/>
              <a:ext cx="1015663" cy="2001607"/>
            </a:xfrm>
            <a:prstGeom prst="rect">
              <a:avLst/>
            </a:prstGeom>
            <a:noFill/>
          </p:spPr>
          <p:txBody>
            <a:bodyPr vert="eaVert" wrap="square" lIns="0" tIns="0" rIns="0" bIns="0" rtlCol="0">
              <a:spAutoFit/>
            </a:bodyPr>
            <a:lstStyle/>
            <a:p>
              <a:pPr algn="dist"/>
              <a:r>
                <a:rPr lang="zh-CN" altLang="en-US" sz="6600" b="1" dirty="0">
                  <a:solidFill>
                    <a:schemeClr val="bg1">
                      <a:alpha val="89000"/>
                    </a:schemeClr>
                  </a:solidFill>
                  <a:latin typeface="+mj-ea"/>
                  <a:ea typeface="+mj-ea"/>
                </a:rPr>
                <a:t>目录</a:t>
              </a:r>
              <a:endParaRPr lang="en-US" altLang="zh-CN" sz="6600" b="1" dirty="0">
                <a:solidFill>
                  <a:schemeClr val="bg1">
                    <a:alpha val="89000"/>
                  </a:schemeClr>
                </a:solidFill>
                <a:latin typeface="+mj-ea"/>
                <a:ea typeface="+mj-ea"/>
              </a:endParaRPr>
            </a:p>
          </p:txBody>
        </p:sp>
      </p:grpSp>
      <p:grpSp>
        <p:nvGrpSpPr>
          <p:cNvPr id="11" name="组合 10">
            <a:extLst>
              <a:ext uri="{FF2B5EF4-FFF2-40B4-BE49-F238E27FC236}">
                <a16:creationId xmlns:a16="http://schemas.microsoft.com/office/drawing/2014/main" id="{EE87852A-5960-4962-A0B7-C44F0689BAAA}"/>
              </a:ext>
            </a:extLst>
          </p:cNvPr>
          <p:cNvGrpSpPr/>
          <p:nvPr userDrawn="1"/>
        </p:nvGrpSpPr>
        <p:grpSpPr>
          <a:xfrm>
            <a:off x="6292086" y="800167"/>
            <a:ext cx="5111465" cy="5257665"/>
            <a:chOff x="6559835" y="747158"/>
            <a:chExt cx="5111465" cy="5257665"/>
          </a:xfrm>
        </p:grpSpPr>
        <p:grpSp>
          <p:nvGrpSpPr>
            <p:cNvPr id="12" name="组合 11">
              <a:extLst>
                <a:ext uri="{FF2B5EF4-FFF2-40B4-BE49-F238E27FC236}">
                  <a16:creationId xmlns:a16="http://schemas.microsoft.com/office/drawing/2014/main" id="{7EBC8BF4-A663-4F56-A61C-D6F9F6EBDB48}"/>
                </a:ext>
              </a:extLst>
            </p:cNvPr>
            <p:cNvGrpSpPr/>
            <p:nvPr/>
          </p:nvGrpSpPr>
          <p:grpSpPr>
            <a:xfrm>
              <a:off x="7493282" y="1046885"/>
              <a:ext cx="4178018" cy="767551"/>
              <a:chOff x="6953770" y="1401774"/>
              <a:chExt cx="4178018" cy="767551"/>
            </a:xfrm>
          </p:grpSpPr>
          <p:sp>
            <p:nvSpPr>
              <p:cNvPr id="34" name="文本框 33">
                <a:extLst>
                  <a:ext uri="{FF2B5EF4-FFF2-40B4-BE49-F238E27FC236}">
                    <a16:creationId xmlns:a16="http://schemas.microsoft.com/office/drawing/2014/main" id="{FA8C1E0B-CBD5-43F3-8FB8-792D751FF586}"/>
                  </a:ext>
                </a:extLst>
              </p:cNvPr>
              <p:cNvSpPr txBox="1"/>
              <p:nvPr/>
            </p:nvSpPr>
            <p:spPr>
              <a:xfrm>
                <a:off x="6953770" y="1401774"/>
                <a:ext cx="1734273" cy="492443"/>
              </a:xfrm>
              <a:prstGeom prst="rect">
                <a:avLst/>
              </a:prstGeom>
              <a:noFill/>
            </p:spPr>
            <p:txBody>
              <a:bodyPr wrap="square" lIns="0" tIns="0" rIns="0" bIns="0" rtlCol="0">
                <a:spAutoFit/>
              </a:bodyPr>
              <a:lstStyle/>
              <a:p>
                <a:r>
                  <a:rPr lang="zh-CN" altLang="en-US" sz="3200" b="1" dirty="0">
                    <a:solidFill>
                      <a:schemeClr val="accent1"/>
                    </a:solidFill>
                    <a:latin typeface="+mj-ea"/>
                    <a:ea typeface="+mj-ea"/>
                  </a:rPr>
                  <a:t>论文背景</a:t>
                </a:r>
                <a:endParaRPr lang="zh-CN" altLang="en-US" dirty="0"/>
              </a:p>
            </p:txBody>
          </p:sp>
          <p:sp>
            <p:nvSpPr>
              <p:cNvPr id="35" name="文本框 34">
                <a:extLst>
                  <a:ext uri="{FF2B5EF4-FFF2-40B4-BE49-F238E27FC236}">
                    <a16:creationId xmlns:a16="http://schemas.microsoft.com/office/drawing/2014/main" id="{B03435AD-8D35-400A-B704-86F0DB409A6A}"/>
                  </a:ext>
                </a:extLst>
              </p:cNvPr>
              <p:cNvSpPr txBox="1"/>
              <p:nvPr/>
            </p:nvSpPr>
            <p:spPr>
              <a:xfrm>
                <a:off x="6953770" y="1892326"/>
                <a:ext cx="4178018" cy="276999"/>
              </a:xfrm>
              <a:prstGeom prst="rect">
                <a:avLst/>
              </a:prstGeom>
              <a:noFill/>
            </p:spPr>
            <p:txBody>
              <a:bodyPr wrap="square" lIns="0" tIns="0" rIns="0" bIns="0" rtlCol="0">
                <a:spAutoFit/>
              </a:bodyPr>
              <a:lstStyle/>
              <a:p>
                <a:r>
                  <a:rPr lang="en-US" altLang="zh-CN" spc="300" dirty="0">
                    <a:solidFill>
                      <a:schemeClr val="bg1">
                        <a:lumMod val="50000"/>
                      </a:schemeClr>
                    </a:solidFill>
                  </a:rPr>
                  <a:t>Paper Background</a:t>
                </a:r>
                <a:endParaRPr lang="zh-CN" altLang="en-US" spc="300" dirty="0">
                  <a:solidFill>
                    <a:schemeClr val="bg1">
                      <a:lumMod val="50000"/>
                    </a:schemeClr>
                  </a:solidFill>
                </a:endParaRPr>
              </a:p>
            </p:txBody>
          </p:sp>
        </p:grpSp>
        <p:grpSp>
          <p:nvGrpSpPr>
            <p:cNvPr id="13" name="组合 12">
              <a:extLst>
                <a:ext uri="{FF2B5EF4-FFF2-40B4-BE49-F238E27FC236}">
                  <a16:creationId xmlns:a16="http://schemas.microsoft.com/office/drawing/2014/main" id="{B59B1C82-B131-43DF-9D0A-888189301BA2}"/>
                </a:ext>
              </a:extLst>
            </p:cNvPr>
            <p:cNvGrpSpPr/>
            <p:nvPr/>
          </p:nvGrpSpPr>
          <p:grpSpPr>
            <a:xfrm>
              <a:off x="7493282" y="2428321"/>
              <a:ext cx="3728720" cy="768174"/>
              <a:chOff x="5593554" y="2521919"/>
              <a:chExt cx="3728720" cy="768174"/>
            </a:xfrm>
          </p:grpSpPr>
          <p:sp>
            <p:nvSpPr>
              <p:cNvPr id="32" name="文本框 31">
                <a:extLst>
                  <a:ext uri="{FF2B5EF4-FFF2-40B4-BE49-F238E27FC236}">
                    <a16:creationId xmlns:a16="http://schemas.microsoft.com/office/drawing/2014/main" id="{AA1C0CC2-F6CF-402A-B2B5-8D4D763257B2}"/>
                  </a:ext>
                </a:extLst>
              </p:cNvPr>
              <p:cNvSpPr txBox="1"/>
              <p:nvPr/>
            </p:nvSpPr>
            <p:spPr>
              <a:xfrm>
                <a:off x="5596845" y="2521919"/>
                <a:ext cx="1896833" cy="492443"/>
              </a:xfrm>
              <a:prstGeom prst="rect">
                <a:avLst/>
              </a:prstGeom>
              <a:noFill/>
            </p:spPr>
            <p:txBody>
              <a:bodyPr wrap="square" lIns="0" tIns="0" rIns="0" bIns="0" rtlCol="0">
                <a:spAutoFit/>
              </a:bodyPr>
              <a:lstStyle/>
              <a:p>
                <a:r>
                  <a:rPr lang="zh-CN" altLang="en-US" sz="3200" b="1" dirty="0">
                    <a:solidFill>
                      <a:schemeClr val="accent1"/>
                    </a:solidFill>
                    <a:latin typeface="+mj-ea"/>
                    <a:ea typeface="+mj-ea"/>
                  </a:rPr>
                  <a:t>理论框架</a:t>
                </a:r>
                <a:endParaRPr lang="zh-CN" altLang="en-US" spc="300" dirty="0">
                  <a:solidFill>
                    <a:schemeClr val="bg2">
                      <a:lumMod val="75000"/>
                    </a:schemeClr>
                  </a:solidFill>
                </a:endParaRPr>
              </a:p>
            </p:txBody>
          </p:sp>
          <p:sp>
            <p:nvSpPr>
              <p:cNvPr id="33" name="文本框 32">
                <a:extLst>
                  <a:ext uri="{FF2B5EF4-FFF2-40B4-BE49-F238E27FC236}">
                    <a16:creationId xmlns:a16="http://schemas.microsoft.com/office/drawing/2014/main" id="{03014B03-B5DB-4FAB-82C8-2C9F2FD74C02}"/>
                  </a:ext>
                </a:extLst>
              </p:cNvPr>
              <p:cNvSpPr txBox="1"/>
              <p:nvPr/>
            </p:nvSpPr>
            <p:spPr>
              <a:xfrm>
                <a:off x="5593554" y="3013094"/>
                <a:ext cx="3728720" cy="276999"/>
              </a:xfrm>
              <a:prstGeom prst="rect">
                <a:avLst/>
              </a:prstGeom>
              <a:noFill/>
            </p:spPr>
            <p:txBody>
              <a:bodyPr wrap="square" lIns="0" tIns="0" rIns="0" bIns="0" rtlCol="0">
                <a:spAutoFit/>
              </a:bodyPr>
              <a:lstStyle/>
              <a:p>
                <a:r>
                  <a:rPr lang="en-US" altLang="zh-CN" spc="300" dirty="0">
                    <a:solidFill>
                      <a:schemeClr val="bg1">
                        <a:lumMod val="50000"/>
                      </a:schemeClr>
                    </a:solidFill>
                  </a:rPr>
                  <a:t>Theoretical Framework</a:t>
                </a:r>
                <a:endParaRPr lang="zh-CN" altLang="en-US" dirty="0">
                  <a:solidFill>
                    <a:schemeClr val="bg1">
                      <a:lumMod val="50000"/>
                    </a:schemeClr>
                  </a:solidFill>
                </a:endParaRPr>
              </a:p>
            </p:txBody>
          </p:sp>
        </p:grpSp>
        <p:grpSp>
          <p:nvGrpSpPr>
            <p:cNvPr id="14" name="组合 13">
              <a:extLst>
                <a:ext uri="{FF2B5EF4-FFF2-40B4-BE49-F238E27FC236}">
                  <a16:creationId xmlns:a16="http://schemas.microsoft.com/office/drawing/2014/main" id="{E4CF6A45-C3A0-408F-BD0B-113C0EDA3B61}"/>
                </a:ext>
              </a:extLst>
            </p:cNvPr>
            <p:cNvGrpSpPr/>
            <p:nvPr/>
          </p:nvGrpSpPr>
          <p:grpSpPr>
            <a:xfrm>
              <a:off x="7493282" y="3810380"/>
              <a:ext cx="3525520" cy="769442"/>
              <a:chOff x="5593554" y="3730208"/>
              <a:chExt cx="3525520" cy="769442"/>
            </a:xfrm>
          </p:grpSpPr>
          <p:sp>
            <p:nvSpPr>
              <p:cNvPr id="30" name="文本框 29">
                <a:extLst>
                  <a:ext uri="{FF2B5EF4-FFF2-40B4-BE49-F238E27FC236}">
                    <a16:creationId xmlns:a16="http://schemas.microsoft.com/office/drawing/2014/main" id="{BDBA999D-FAEC-40D0-A982-B9064AFDD50E}"/>
                  </a:ext>
                </a:extLst>
              </p:cNvPr>
              <p:cNvSpPr txBox="1"/>
              <p:nvPr/>
            </p:nvSpPr>
            <p:spPr>
              <a:xfrm>
                <a:off x="5596844" y="3730208"/>
                <a:ext cx="1896833" cy="492443"/>
              </a:xfrm>
              <a:prstGeom prst="rect">
                <a:avLst/>
              </a:prstGeom>
              <a:noFill/>
            </p:spPr>
            <p:txBody>
              <a:bodyPr wrap="square" lIns="0" tIns="0" rIns="0" bIns="0" rtlCol="0">
                <a:spAutoFit/>
              </a:bodyPr>
              <a:lstStyle>
                <a:defPPr>
                  <a:defRPr lang="zh-CN"/>
                </a:defPPr>
                <a:lvl1pPr>
                  <a:defRPr sz="3200" b="1">
                    <a:solidFill>
                      <a:schemeClr val="accent1"/>
                    </a:solidFill>
                    <a:latin typeface="+mj-ea"/>
                    <a:ea typeface="+mj-ea"/>
                  </a:defRPr>
                </a:lvl1pPr>
              </a:lstStyle>
              <a:p>
                <a:r>
                  <a:rPr lang="zh-CN" altLang="en-US" dirty="0"/>
                  <a:t>研究过程</a:t>
                </a:r>
              </a:p>
            </p:txBody>
          </p:sp>
          <p:sp>
            <p:nvSpPr>
              <p:cNvPr id="31" name="文本框 30">
                <a:extLst>
                  <a:ext uri="{FF2B5EF4-FFF2-40B4-BE49-F238E27FC236}">
                    <a16:creationId xmlns:a16="http://schemas.microsoft.com/office/drawing/2014/main" id="{0E6AB4C4-B622-44BD-B475-A629FD438B53}"/>
                  </a:ext>
                </a:extLst>
              </p:cNvPr>
              <p:cNvSpPr txBox="1"/>
              <p:nvPr/>
            </p:nvSpPr>
            <p:spPr>
              <a:xfrm>
                <a:off x="5593554" y="4222651"/>
                <a:ext cx="3525520" cy="276999"/>
              </a:xfrm>
              <a:prstGeom prst="rect">
                <a:avLst/>
              </a:prstGeom>
              <a:noFill/>
            </p:spPr>
            <p:txBody>
              <a:bodyPr wrap="square" lIns="0" tIns="0" rIns="0" bIns="0" rtlCol="0">
                <a:spAutoFit/>
              </a:bodyPr>
              <a:lstStyle/>
              <a:p>
                <a:r>
                  <a:rPr lang="en-US" altLang="zh-CN" spc="300" dirty="0">
                    <a:solidFill>
                      <a:schemeClr val="bg1">
                        <a:lumMod val="50000"/>
                      </a:schemeClr>
                    </a:solidFill>
                  </a:rPr>
                  <a:t>Research Process</a:t>
                </a:r>
                <a:endParaRPr lang="zh-CN" altLang="en-US" dirty="0">
                  <a:solidFill>
                    <a:schemeClr val="bg1">
                      <a:lumMod val="50000"/>
                    </a:schemeClr>
                  </a:solidFill>
                </a:endParaRPr>
              </a:p>
            </p:txBody>
          </p:sp>
        </p:grpSp>
        <p:grpSp>
          <p:nvGrpSpPr>
            <p:cNvPr id="15" name="组合 14">
              <a:extLst>
                <a:ext uri="{FF2B5EF4-FFF2-40B4-BE49-F238E27FC236}">
                  <a16:creationId xmlns:a16="http://schemas.microsoft.com/office/drawing/2014/main" id="{CF1FF764-09DD-4453-9EB6-9298E6B8C3AD}"/>
                </a:ext>
              </a:extLst>
            </p:cNvPr>
            <p:cNvGrpSpPr/>
            <p:nvPr/>
          </p:nvGrpSpPr>
          <p:grpSpPr>
            <a:xfrm>
              <a:off x="7493282" y="5235381"/>
              <a:ext cx="3962400" cy="769442"/>
              <a:chOff x="5593554" y="4810909"/>
              <a:chExt cx="3962400" cy="769442"/>
            </a:xfrm>
          </p:grpSpPr>
          <p:sp>
            <p:nvSpPr>
              <p:cNvPr id="28" name="文本框 27">
                <a:extLst>
                  <a:ext uri="{FF2B5EF4-FFF2-40B4-BE49-F238E27FC236}">
                    <a16:creationId xmlns:a16="http://schemas.microsoft.com/office/drawing/2014/main" id="{F86BFA3D-CAF5-4BC9-AE31-52F976B36583}"/>
                  </a:ext>
                </a:extLst>
              </p:cNvPr>
              <p:cNvSpPr txBox="1"/>
              <p:nvPr/>
            </p:nvSpPr>
            <p:spPr>
              <a:xfrm>
                <a:off x="5596844" y="4810909"/>
                <a:ext cx="1825713" cy="492443"/>
              </a:xfrm>
              <a:prstGeom prst="rect">
                <a:avLst/>
              </a:prstGeom>
              <a:noFill/>
            </p:spPr>
            <p:txBody>
              <a:bodyPr wrap="square" lIns="0" tIns="0" rIns="0" bIns="0" rtlCol="0">
                <a:spAutoFit/>
              </a:bodyPr>
              <a:lstStyle>
                <a:defPPr>
                  <a:defRPr lang="zh-CN"/>
                </a:defPPr>
                <a:lvl1pPr>
                  <a:defRPr sz="3200" b="1">
                    <a:solidFill>
                      <a:schemeClr val="accent1"/>
                    </a:solidFill>
                    <a:latin typeface="+mj-ea"/>
                    <a:ea typeface="+mj-ea"/>
                  </a:defRPr>
                </a:lvl1pPr>
              </a:lstStyle>
              <a:p>
                <a:r>
                  <a:rPr lang="zh-CN" altLang="en-US" dirty="0"/>
                  <a:t>论文结论</a:t>
                </a:r>
              </a:p>
            </p:txBody>
          </p:sp>
          <p:sp>
            <p:nvSpPr>
              <p:cNvPr id="29" name="文本框 28">
                <a:extLst>
                  <a:ext uri="{FF2B5EF4-FFF2-40B4-BE49-F238E27FC236}">
                    <a16:creationId xmlns:a16="http://schemas.microsoft.com/office/drawing/2014/main" id="{A0E0E388-DED9-46BD-B1A5-C4CEFF8CE665}"/>
                  </a:ext>
                </a:extLst>
              </p:cNvPr>
              <p:cNvSpPr txBox="1"/>
              <p:nvPr/>
            </p:nvSpPr>
            <p:spPr>
              <a:xfrm>
                <a:off x="5593554" y="5303352"/>
                <a:ext cx="3962400" cy="276999"/>
              </a:xfrm>
              <a:prstGeom prst="rect">
                <a:avLst/>
              </a:prstGeom>
              <a:noFill/>
            </p:spPr>
            <p:txBody>
              <a:bodyPr wrap="square" lIns="0" tIns="0" rIns="0" bIns="0" rtlCol="0">
                <a:spAutoFit/>
              </a:bodyPr>
              <a:lstStyle/>
              <a:p>
                <a:r>
                  <a:rPr lang="en-US" altLang="zh-CN" spc="300" dirty="0">
                    <a:solidFill>
                      <a:schemeClr val="bg1">
                        <a:lumMod val="50000"/>
                      </a:schemeClr>
                    </a:solidFill>
                  </a:rPr>
                  <a:t>Paper Conclusions</a:t>
                </a:r>
                <a:endParaRPr lang="zh-CN" altLang="en-US" dirty="0">
                  <a:solidFill>
                    <a:schemeClr val="bg1">
                      <a:lumMod val="50000"/>
                    </a:schemeClr>
                  </a:solidFill>
                </a:endParaRPr>
              </a:p>
            </p:txBody>
          </p:sp>
        </p:grpSp>
        <p:grpSp>
          <p:nvGrpSpPr>
            <p:cNvPr id="16" name="组合 15">
              <a:extLst>
                <a:ext uri="{FF2B5EF4-FFF2-40B4-BE49-F238E27FC236}">
                  <a16:creationId xmlns:a16="http://schemas.microsoft.com/office/drawing/2014/main" id="{CEC5222E-88D1-46E0-8B94-A628D6B2377A}"/>
                </a:ext>
              </a:extLst>
            </p:cNvPr>
            <p:cNvGrpSpPr/>
            <p:nvPr/>
          </p:nvGrpSpPr>
          <p:grpSpPr>
            <a:xfrm>
              <a:off x="6559835" y="747158"/>
              <a:ext cx="1330111" cy="986733"/>
              <a:chOff x="6559835" y="747158"/>
              <a:chExt cx="1330111" cy="986733"/>
            </a:xfrm>
          </p:grpSpPr>
          <p:sp>
            <p:nvSpPr>
              <p:cNvPr id="26" name="文本框 25">
                <a:extLst>
                  <a:ext uri="{FF2B5EF4-FFF2-40B4-BE49-F238E27FC236}">
                    <a16:creationId xmlns:a16="http://schemas.microsoft.com/office/drawing/2014/main" id="{C2FE8F84-BDC6-493C-8AEE-4C8C239C4CFA}"/>
                  </a:ext>
                </a:extLst>
              </p:cNvPr>
              <p:cNvSpPr txBox="1"/>
              <p:nvPr/>
            </p:nvSpPr>
            <p:spPr>
              <a:xfrm>
                <a:off x="6559835" y="747158"/>
                <a:ext cx="1330111" cy="830997"/>
              </a:xfrm>
              <a:prstGeom prst="rect">
                <a:avLst/>
              </a:prstGeom>
              <a:noFill/>
            </p:spPr>
            <p:txBody>
              <a:bodyPr wrap="square" lIns="0" tIns="0" rIns="0" bIns="0" rtlCol="0">
                <a:spAutoFit/>
              </a:bodyPr>
              <a:lstStyle/>
              <a:p>
                <a:pPr algn="l"/>
                <a:r>
                  <a:rPr lang="en-US" altLang="zh-CN" sz="5400" dirty="0">
                    <a:gradFill>
                      <a:gsLst>
                        <a:gs pos="0">
                          <a:schemeClr val="accent1"/>
                        </a:gs>
                        <a:gs pos="23000">
                          <a:schemeClr val="accent1"/>
                        </a:gs>
                        <a:gs pos="50000">
                          <a:schemeClr val="accent1">
                            <a:alpha val="85000"/>
                          </a:schemeClr>
                        </a:gs>
                        <a:gs pos="77000">
                          <a:schemeClr val="accent1">
                            <a:alpha val="0"/>
                          </a:schemeClr>
                        </a:gs>
                      </a:gsLst>
                      <a:lin ang="3000000" scaled="0"/>
                    </a:gradFill>
                    <a:latin typeface="+mj-ea"/>
                    <a:ea typeface="+mj-ea"/>
                  </a:rPr>
                  <a:t>01</a:t>
                </a:r>
                <a:endParaRPr lang="zh-CN" altLang="en-US" sz="5400" dirty="0">
                  <a:gradFill>
                    <a:gsLst>
                      <a:gs pos="0">
                        <a:schemeClr val="accent1"/>
                      </a:gs>
                      <a:gs pos="23000">
                        <a:schemeClr val="accent1"/>
                      </a:gs>
                      <a:gs pos="50000">
                        <a:schemeClr val="accent1">
                          <a:alpha val="85000"/>
                        </a:schemeClr>
                      </a:gs>
                      <a:gs pos="77000">
                        <a:schemeClr val="accent1">
                          <a:alpha val="0"/>
                        </a:schemeClr>
                      </a:gs>
                    </a:gsLst>
                    <a:lin ang="3000000" scaled="0"/>
                  </a:gradFill>
                  <a:latin typeface="+mj-ea"/>
                  <a:ea typeface="+mj-ea"/>
                </a:endParaRPr>
              </a:p>
            </p:txBody>
          </p:sp>
          <p:cxnSp>
            <p:nvCxnSpPr>
              <p:cNvPr id="27" name="直接连接符 26">
                <a:extLst>
                  <a:ext uri="{FF2B5EF4-FFF2-40B4-BE49-F238E27FC236}">
                    <a16:creationId xmlns:a16="http://schemas.microsoft.com/office/drawing/2014/main" id="{08A9265D-1948-463B-91F3-FA758551B3C7}"/>
                  </a:ext>
                </a:extLst>
              </p:cNvPr>
              <p:cNvCxnSpPr>
                <a:cxnSpLocks/>
              </p:cNvCxnSpPr>
              <p:nvPr/>
            </p:nvCxnSpPr>
            <p:spPr>
              <a:xfrm flipH="1">
                <a:off x="6800823" y="958916"/>
                <a:ext cx="794908" cy="774975"/>
              </a:xfrm>
              <a:prstGeom prst="line">
                <a:avLst/>
              </a:prstGeom>
              <a:ln>
                <a:gradFill>
                  <a:gsLst>
                    <a:gs pos="0">
                      <a:schemeClr val="accent1">
                        <a:alpha val="0"/>
                      </a:schemeClr>
                    </a:gs>
                    <a:gs pos="37000">
                      <a:schemeClr val="accent1"/>
                    </a:gs>
                    <a:gs pos="61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7486B030-768A-4F68-8268-063ABA920141}"/>
                </a:ext>
              </a:extLst>
            </p:cNvPr>
            <p:cNvGrpSpPr/>
            <p:nvPr/>
          </p:nvGrpSpPr>
          <p:grpSpPr>
            <a:xfrm>
              <a:off x="6559835" y="2127378"/>
              <a:ext cx="1330111" cy="1003855"/>
              <a:chOff x="6559835" y="2127378"/>
              <a:chExt cx="1330111" cy="1003855"/>
            </a:xfrm>
          </p:grpSpPr>
          <p:cxnSp>
            <p:nvCxnSpPr>
              <p:cNvPr id="24" name="直接连接符 23">
                <a:extLst>
                  <a:ext uri="{FF2B5EF4-FFF2-40B4-BE49-F238E27FC236}">
                    <a16:creationId xmlns:a16="http://schemas.microsoft.com/office/drawing/2014/main" id="{3079C07F-ABEE-443F-9584-1A37D144F833}"/>
                  </a:ext>
                </a:extLst>
              </p:cNvPr>
              <p:cNvCxnSpPr>
                <a:cxnSpLocks/>
              </p:cNvCxnSpPr>
              <p:nvPr/>
            </p:nvCxnSpPr>
            <p:spPr>
              <a:xfrm flipH="1">
                <a:off x="6800823" y="2356258"/>
                <a:ext cx="794908" cy="774975"/>
              </a:xfrm>
              <a:prstGeom prst="line">
                <a:avLst/>
              </a:prstGeom>
              <a:ln>
                <a:gradFill>
                  <a:gsLst>
                    <a:gs pos="0">
                      <a:schemeClr val="accent1">
                        <a:alpha val="0"/>
                      </a:schemeClr>
                    </a:gs>
                    <a:gs pos="37000">
                      <a:schemeClr val="accent1"/>
                    </a:gs>
                    <a:gs pos="61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DC5359E-E4C6-4B9B-B394-6A46C0106428}"/>
                  </a:ext>
                </a:extLst>
              </p:cNvPr>
              <p:cNvSpPr txBox="1"/>
              <p:nvPr/>
            </p:nvSpPr>
            <p:spPr>
              <a:xfrm>
                <a:off x="6559835" y="2127378"/>
                <a:ext cx="1330111" cy="830997"/>
              </a:xfrm>
              <a:prstGeom prst="rect">
                <a:avLst/>
              </a:prstGeom>
              <a:noFill/>
            </p:spPr>
            <p:txBody>
              <a:bodyPr wrap="square" lIns="0" tIns="0" rIns="0" bIns="0" rtlCol="0">
                <a:spAutoFit/>
              </a:bodyPr>
              <a:lstStyle/>
              <a:p>
                <a:pPr algn="l"/>
                <a:r>
                  <a:rPr lang="en-US" altLang="zh-CN" sz="5400" dirty="0">
                    <a:gradFill flip="none" rotWithShape="1">
                      <a:gsLst>
                        <a:gs pos="0">
                          <a:schemeClr val="accent1"/>
                        </a:gs>
                        <a:gs pos="23000">
                          <a:schemeClr val="accent1"/>
                        </a:gs>
                        <a:gs pos="50000">
                          <a:schemeClr val="accent1">
                            <a:alpha val="85000"/>
                          </a:schemeClr>
                        </a:gs>
                        <a:gs pos="77000">
                          <a:schemeClr val="accent1">
                            <a:alpha val="0"/>
                          </a:schemeClr>
                        </a:gs>
                      </a:gsLst>
                      <a:lin ang="3000000" scaled="0"/>
                      <a:tileRect/>
                    </a:gradFill>
                    <a:latin typeface="+mj-ea"/>
                    <a:ea typeface="+mj-ea"/>
                  </a:rPr>
                  <a:t>02</a:t>
                </a:r>
                <a:endParaRPr lang="zh-CN" altLang="en-US" sz="5400" dirty="0">
                  <a:gradFill flip="none" rotWithShape="1">
                    <a:gsLst>
                      <a:gs pos="0">
                        <a:schemeClr val="accent1"/>
                      </a:gs>
                      <a:gs pos="23000">
                        <a:schemeClr val="accent1"/>
                      </a:gs>
                      <a:gs pos="50000">
                        <a:schemeClr val="accent1">
                          <a:alpha val="85000"/>
                        </a:schemeClr>
                      </a:gs>
                      <a:gs pos="77000">
                        <a:schemeClr val="accent1">
                          <a:alpha val="0"/>
                        </a:schemeClr>
                      </a:gs>
                    </a:gsLst>
                    <a:lin ang="3000000" scaled="0"/>
                    <a:tileRect/>
                  </a:gradFill>
                  <a:latin typeface="+mj-ea"/>
                  <a:ea typeface="+mj-ea"/>
                </a:endParaRPr>
              </a:p>
            </p:txBody>
          </p:sp>
        </p:grpSp>
        <p:grpSp>
          <p:nvGrpSpPr>
            <p:cNvPr id="18" name="组合 17">
              <a:extLst>
                <a:ext uri="{FF2B5EF4-FFF2-40B4-BE49-F238E27FC236}">
                  <a16:creationId xmlns:a16="http://schemas.microsoft.com/office/drawing/2014/main" id="{842AA30D-4E37-4B9B-AB06-1BA953167E6E}"/>
                </a:ext>
              </a:extLst>
            </p:cNvPr>
            <p:cNvGrpSpPr/>
            <p:nvPr/>
          </p:nvGrpSpPr>
          <p:grpSpPr>
            <a:xfrm>
              <a:off x="6559835" y="3500350"/>
              <a:ext cx="1330111" cy="1028225"/>
              <a:chOff x="6559835" y="3500350"/>
              <a:chExt cx="1330111" cy="1028225"/>
            </a:xfrm>
          </p:grpSpPr>
          <p:cxnSp>
            <p:nvCxnSpPr>
              <p:cNvPr id="22" name="直接连接符 21">
                <a:extLst>
                  <a:ext uri="{FF2B5EF4-FFF2-40B4-BE49-F238E27FC236}">
                    <a16:creationId xmlns:a16="http://schemas.microsoft.com/office/drawing/2014/main" id="{5CB37E20-23EA-42EC-B821-733E10B2755B}"/>
                  </a:ext>
                </a:extLst>
              </p:cNvPr>
              <p:cNvCxnSpPr>
                <a:cxnSpLocks/>
              </p:cNvCxnSpPr>
              <p:nvPr/>
            </p:nvCxnSpPr>
            <p:spPr>
              <a:xfrm flipH="1">
                <a:off x="6800823" y="3753600"/>
                <a:ext cx="794908" cy="774975"/>
              </a:xfrm>
              <a:prstGeom prst="line">
                <a:avLst/>
              </a:prstGeom>
              <a:ln>
                <a:gradFill>
                  <a:gsLst>
                    <a:gs pos="0">
                      <a:schemeClr val="accent1">
                        <a:alpha val="0"/>
                      </a:schemeClr>
                    </a:gs>
                    <a:gs pos="37000">
                      <a:schemeClr val="accent1"/>
                    </a:gs>
                    <a:gs pos="61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F215BE2-CD79-43C8-A795-A190C19A49DA}"/>
                  </a:ext>
                </a:extLst>
              </p:cNvPr>
              <p:cNvSpPr txBox="1"/>
              <p:nvPr/>
            </p:nvSpPr>
            <p:spPr>
              <a:xfrm>
                <a:off x="6559835" y="3500350"/>
                <a:ext cx="1330111" cy="830997"/>
              </a:xfrm>
              <a:prstGeom prst="rect">
                <a:avLst/>
              </a:prstGeom>
              <a:noFill/>
            </p:spPr>
            <p:txBody>
              <a:bodyPr wrap="square" lIns="0" tIns="0" rIns="0" bIns="0" rtlCol="0">
                <a:spAutoFit/>
              </a:bodyPr>
              <a:lstStyle/>
              <a:p>
                <a:pPr algn="l"/>
                <a:r>
                  <a:rPr lang="en-US" altLang="zh-CN" sz="5400" dirty="0">
                    <a:gradFill>
                      <a:gsLst>
                        <a:gs pos="0">
                          <a:schemeClr val="accent1"/>
                        </a:gs>
                        <a:gs pos="23000">
                          <a:schemeClr val="accent1"/>
                        </a:gs>
                        <a:gs pos="50000">
                          <a:schemeClr val="accent1">
                            <a:alpha val="85000"/>
                          </a:schemeClr>
                        </a:gs>
                        <a:gs pos="77000">
                          <a:schemeClr val="accent1">
                            <a:alpha val="0"/>
                          </a:schemeClr>
                        </a:gs>
                      </a:gsLst>
                      <a:lin ang="3000000" scaled="0"/>
                    </a:gradFill>
                    <a:latin typeface="+mj-ea"/>
                    <a:ea typeface="+mj-ea"/>
                  </a:rPr>
                  <a:t>03</a:t>
                </a:r>
                <a:endParaRPr lang="zh-CN" altLang="en-US" sz="5400" dirty="0">
                  <a:gradFill>
                    <a:gsLst>
                      <a:gs pos="0">
                        <a:schemeClr val="accent1"/>
                      </a:gs>
                      <a:gs pos="23000">
                        <a:schemeClr val="accent1"/>
                      </a:gs>
                      <a:gs pos="50000">
                        <a:schemeClr val="accent1">
                          <a:alpha val="85000"/>
                        </a:schemeClr>
                      </a:gs>
                      <a:gs pos="77000">
                        <a:schemeClr val="accent1">
                          <a:alpha val="0"/>
                        </a:schemeClr>
                      </a:gs>
                    </a:gsLst>
                    <a:lin ang="3000000" scaled="0"/>
                  </a:gradFill>
                  <a:latin typeface="+mj-ea"/>
                  <a:ea typeface="+mj-ea"/>
                </a:endParaRPr>
              </a:p>
            </p:txBody>
          </p:sp>
        </p:grpSp>
        <p:grpSp>
          <p:nvGrpSpPr>
            <p:cNvPr id="19" name="组合 18">
              <a:extLst>
                <a:ext uri="{FF2B5EF4-FFF2-40B4-BE49-F238E27FC236}">
                  <a16:creationId xmlns:a16="http://schemas.microsoft.com/office/drawing/2014/main" id="{766AFD03-5752-4E38-B2BC-5358B29B9C69}"/>
                </a:ext>
              </a:extLst>
            </p:cNvPr>
            <p:cNvGrpSpPr/>
            <p:nvPr/>
          </p:nvGrpSpPr>
          <p:grpSpPr>
            <a:xfrm>
              <a:off x="6559835" y="4873322"/>
              <a:ext cx="1330111" cy="1042434"/>
              <a:chOff x="6559835" y="4873322"/>
              <a:chExt cx="1330111" cy="1042434"/>
            </a:xfrm>
          </p:grpSpPr>
          <p:cxnSp>
            <p:nvCxnSpPr>
              <p:cNvPr id="20" name="直接连接符 19">
                <a:extLst>
                  <a:ext uri="{FF2B5EF4-FFF2-40B4-BE49-F238E27FC236}">
                    <a16:creationId xmlns:a16="http://schemas.microsoft.com/office/drawing/2014/main" id="{EB5C9322-0C9C-4FD0-AF83-A8480FDC54A4}"/>
                  </a:ext>
                </a:extLst>
              </p:cNvPr>
              <p:cNvCxnSpPr>
                <a:cxnSpLocks/>
              </p:cNvCxnSpPr>
              <p:nvPr/>
            </p:nvCxnSpPr>
            <p:spPr>
              <a:xfrm flipH="1">
                <a:off x="6831303" y="5140781"/>
                <a:ext cx="794908" cy="774975"/>
              </a:xfrm>
              <a:prstGeom prst="line">
                <a:avLst/>
              </a:prstGeom>
              <a:ln>
                <a:gradFill>
                  <a:gsLst>
                    <a:gs pos="0">
                      <a:schemeClr val="accent1">
                        <a:alpha val="0"/>
                      </a:schemeClr>
                    </a:gs>
                    <a:gs pos="37000">
                      <a:schemeClr val="accent1"/>
                    </a:gs>
                    <a:gs pos="61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D068F1D-26E6-45F2-8024-CC3F4C26FF61}"/>
                  </a:ext>
                </a:extLst>
              </p:cNvPr>
              <p:cNvSpPr txBox="1"/>
              <p:nvPr/>
            </p:nvSpPr>
            <p:spPr>
              <a:xfrm>
                <a:off x="6559835" y="4873322"/>
                <a:ext cx="1330111" cy="830997"/>
              </a:xfrm>
              <a:prstGeom prst="rect">
                <a:avLst/>
              </a:prstGeom>
              <a:noFill/>
            </p:spPr>
            <p:txBody>
              <a:bodyPr wrap="square" lIns="0" tIns="0" rIns="0" bIns="0" rtlCol="0">
                <a:spAutoFit/>
              </a:bodyPr>
              <a:lstStyle/>
              <a:p>
                <a:pPr algn="l"/>
                <a:r>
                  <a:rPr lang="en-US" altLang="zh-CN" sz="5400" dirty="0">
                    <a:gradFill flip="none" rotWithShape="1">
                      <a:gsLst>
                        <a:gs pos="0">
                          <a:schemeClr val="accent1"/>
                        </a:gs>
                        <a:gs pos="23000">
                          <a:schemeClr val="accent1"/>
                        </a:gs>
                        <a:gs pos="50000">
                          <a:schemeClr val="accent1">
                            <a:alpha val="85000"/>
                          </a:schemeClr>
                        </a:gs>
                        <a:gs pos="77000">
                          <a:schemeClr val="accent1">
                            <a:alpha val="0"/>
                          </a:schemeClr>
                        </a:gs>
                      </a:gsLst>
                      <a:lin ang="3000000" scaled="0"/>
                      <a:tileRect/>
                    </a:gradFill>
                    <a:latin typeface="+mj-ea"/>
                    <a:ea typeface="+mj-ea"/>
                  </a:rPr>
                  <a:t>04</a:t>
                </a:r>
                <a:endParaRPr lang="zh-CN" altLang="en-US" sz="5400" dirty="0">
                  <a:gradFill flip="none" rotWithShape="1">
                    <a:gsLst>
                      <a:gs pos="0">
                        <a:schemeClr val="accent1"/>
                      </a:gs>
                      <a:gs pos="23000">
                        <a:schemeClr val="accent1"/>
                      </a:gs>
                      <a:gs pos="50000">
                        <a:schemeClr val="accent1">
                          <a:alpha val="85000"/>
                        </a:schemeClr>
                      </a:gs>
                      <a:gs pos="77000">
                        <a:schemeClr val="accent1">
                          <a:alpha val="0"/>
                        </a:schemeClr>
                      </a:gs>
                    </a:gsLst>
                    <a:lin ang="3000000" scaled="0"/>
                    <a:tileRect/>
                  </a:gradFill>
                  <a:latin typeface="+mj-ea"/>
                  <a:ea typeface="+mj-ea"/>
                </a:endParaRPr>
              </a:p>
            </p:txBody>
          </p:sp>
        </p:grpSp>
      </p:grpSp>
      <p:pic>
        <p:nvPicPr>
          <p:cNvPr id="36" name="图片 35">
            <a:extLst>
              <a:ext uri="{FF2B5EF4-FFF2-40B4-BE49-F238E27FC236}">
                <a16:creationId xmlns:a16="http://schemas.microsoft.com/office/drawing/2014/main" id="{48790E3D-D85C-45DE-888A-5080AA4EF142}"/>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p:blipFill>
        <p:spPr>
          <a:xfrm>
            <a:off x="-1218474" y="1942727"/>
            <a:ext cx="8454740" cy="8330264"/>
          </a:xfrm>
          <a:prstGeom prst="rect">
            <a:avLst/>
          </a:prstGeom>
        </p:spPr>
      </p:pic>
    </p:spTree>
    <p:extLst>
      <p:ext uri="{BB962C8B-B14F-4D97-AF65-F5344CB8AC3E}">
        <p14:creationId xmlns:p14="http://schemas.microsoft.com/office/powerpoint/2010/main" val="2022128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0D7D45A-40F3-4892-9986-793447957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E040C8E8-9DA1-4820-BB44-A53D070C3FA6}"/>
              </a:ext>
            </a:extLst>
          </p:cNvPr>
          <p:cNvSpPr/>
          <p:nvPr userDrawn="1"/>
        </p:nvSpPr>
        <p:spPr>
          <a:xfrm>
            <a:off x="-1692655" y="2617358"/>
            <a:ext cx="6839450" cy="6487916"/>
          </a:xfrm>
          <a:prstGeom prst="rect">
            <a:avLst/>
          </a:prstGeom>
          <a:blipFill dpi="0" rotWithShape="1">
            <a:blip r:embed="rId3">
              <a:alphaModFix amt="13000"/>
              <a:extLst>
                <a:ext uri="{BEBA8EAE-BF5A-486C-A8C5-ECC9F3942E4B}">
                  <a14:imgProps xmlns:a14="http://schemas.microsoft.com/office/drawing/2010/main">
                    <a14:imgLayer r:embed="rId4">
                      <a14:imgEffect>
                        <a14:artisticPhotocopy/>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9C506A4-5AD0-4479-90E5-744B4D700188}"/>
              </a:ext>
            </a:extLst>
          </p:cNvPr>
          <p:cNvSpPr/>
          <p:nvPr userDrawn="1"/>
        </p:nvSpPr>
        <p:spPr>
          <a:xfrm>
            <a:off x="-1" y="0"/>
            <a:ext cx="12192001" cy="6858000"/>
          </a:xfrm>
          <a:prstGeom prst="rect">
            <a:avLst/>
          </a:prstGeom>
          <a:gradFill flip="none" rotWithShape="1">
            <a:gsLst>
              <a:gs pos="46000">
                <a:schemeClr val="accent1">
                  <a:lumMod val="98000"/>
                  <a:alpha val="65000"/>
                </a:schemeClr>
              </a:gs>
              <a:gs pos="32000">
                <a:srgbClr val="082972"/>
              </a:gs>
              <a:gs pos="82000">
                <a:schemeClr val="accent1">
                  <a:alpha val="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pic>
        <p:nvPicPr>
          <p:cNvPr id="8" name="Picture 2" descr="http://www.sjzu.edu.cn/img/logo.png">
            <a:extLst>
              <a:ext uri="{FF2B5EF4-FFF2-40B4-BE49-F238E27FC236}">
                <a16:creationId xmlns:a16="http://schemas.microsoft.com/office/drawing/2014/main" id="{029A3842-9EAC-4991-B0C3-A0EA218CC38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3629" y="406555"/>
            <a:ext cx="2163822" cy="648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8204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720C803-EB10-491C-A104-8EBE14711E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329" b="20971"/>
          <a:stretch/>
        </p:blipFill>
        <p:spPr>
          <a:xfrm>
            <a:off x="0" y="1"/>
            <a:ext cx="6585995" cy="6858000"/>
          </a:xfrm>
          <a:prstGeom prst="rect">
            <a:avLst/>
          </a:prstGeom>
        </p:spPr>
      </p:pic>
      <p:sp>
        <p:nvSpPr>
          <p:cNvPr id="8" name="矩形 7">
            <a:extLst>
              <a:ext uri="{FF2B5EF4-FFF2-40B4-BE49-F238E27FC236}">
                <a16:creationId xmlns:a16="http://schemas.microsoft.com/office/drawing/2014/main" id="{B7C37A8E-1A61-45C7-8F79-DE8FCB500986}"/>
              </a:ext>
            </a:extLst>
          </p:cNvPr>
          <p:cNvSpPr/>
          <p:nvPr userDrawn="1"/>
        </p:nvSpPr>
        <p:spPr>
          <a:xfrm>
            <a:off x="0" y="0"/>
            <a:ext cx="6585995" cy="6858001"/>
          </a:xfrm>
          <a:prstGeom prst="rect">
            <a:avLst/>
          </a:prstGeom>
          <a:gradFill flip="none" rotWithShape="1">
            <a:gsLst>
              <a:gs pos="27000">
                <a:schemeClr val="accent1">
                  <a:alpha val="17000"/>
                </a:schemeClr>
              </a:gs>
              <a:gs pos="93506">
                <a:schemeClr val="accent1"/>
              </a:gs>
              <a:gs pos="71000">
                <a:schemeClr val="accent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8089194A-727B-471F-848A-C97F37C293D1}"/>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AC5E8B7C-6979-4127-84B5-0F7882C41DFE}"/>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6" name="日期占位符 1">
            <a:extLst>
              <a:ext uri="{FF2B5EF4-FFF2-40B4-BE49-F238E27FC236}">
                <a16:creationId xmlns:a16="http://schemas.microsoft.com/office/drawing/2014/main" id="{484B837C-5EE2-4E01-AC74-BE5078382C0C}"/>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文本框 8">
            <a:extLst>
              <a:ext uri="{FF2B5EF4-FFF2-40B4-BE49-F238E27FC236}">
                <a16:creationId xmlns:a16="http://schemas.microsoft.com/office/drawing/2014/main" id="{F6CD2B8E-7B87-41C9-BE36-E395DEC93184}"/>
              </a:ext>
            </a:extLst>
          </p:cNvPr>
          <p:cNvSpPr txBox="1"/>
          <p:nvPr userDrawn="1"/>
        </p:nvSpPr>
        <p:spPr>
          <a:xfrm>
            <a:off x="2009170" y="2995108"/>
            <a:ext cx="3865945" cy="830997"/>
          </a:xfrm>
          <a:prstGeom prst="rect">
            <a:avLst/>
          </a:prstGeom>
          <a:noFill/>
        </p:spPr>
        <p:txBody>
          <a:bodyPr wrap="square" lIns="0" tIns="0" rIns="0" bIns="0" rtlCol="0">
            <a:spAutoFit/>
          </a:bodyPr>
          <a:lstStyle/>
          <a:p>
            <a:r>
              <a:rPr lang="zh-CN" altLang="en-US" sz="5400" b="1" dirty="0">
                <a:solidFill>
                  <a:schemeClr val="bg1"/>
                </a:solidFill>
                <a:latin typeface="+mj-ea"/>
                <a:ea typeface="+mj-ea"/>
              </a:rPr>
              <a:t>目录</a:t>
            </a:r>
            <a:endParaRPr lang="en-US" altLang="zh-CN" sz="5400" b="1" dirty="0">
              <a:solidFill>
                <a:schemeClr val="bg1"/>
              </a:solidFill>
              <a:latin typeface="+mj-ea"/>
              <a:ea typeface="+mj-ea"/>
            </a:endParaRPr>
          </a:p>
        </p:txBody>
      </p:sp>
      <p:cxnSp>
        <p:nvCxnSpPr>
          <p:cNvPr id="10" name="直接连接符 9">
            <a:extLst>
              <a:ext uri="{FF2B5EF4-FFF2-40B4-BE49-F238E27FC236}">
                <a16:creationId xmlns:a16="http://schemas.microsoft.com/office/drawing/2014/main" id="{5F0EA138-F7B2-4D03-AB50-94587DDBCEA0}"/>
              </a:ext>
            </a:extLst>
          </p:cNvPr>
          <p:cNvCxnSpPr/>
          <p:nvPr userDrawn="1"/>
        </p:nvCxnSpPr>
        <p:spPr>
          <a:xfrm>
            <a:off x="0" y="3429000"/>
            <a:ext cx="1782501"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4418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19C79A1-B2B5-46CC-8FF1-BB6D76C2577B}"/>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C1750184-B377-4E0E-8A23-DBC288BD51A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4B9C7D9-0CEA-4A5E-B47C-EF1F65A97B9D}"/>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Tree>
    <p:extLst>
      <p:ext uri="{BB962C8B-B14F-4D97-AF65-F5344CB8AC3E}">
        <p14:creationId xmlns:p14="http://schemas.microsoft.com/office/powerpoint/2010/main" val="3597589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DFB66FB-47A1-4645-B9F8-E98E625665D8}"/>
              </a:ext>
            </a:extLst>
          </p:cNvPr>
          <p:cNvSpPr/>
          <p:nvPr userDrawn="1"/>
        </p:nvSpPr>
        <p:spPr>
          <a:xfrm>
            <a:off x="7543800" y="685317"/>
            <a:ext cx="2108200" cy="427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9EF2B92-EA62-4FFF-9D6E-39B679DF94A2}"/>
              </a:ext>
            </a:extLst>
          </p:cNvPr>
          <p:cNvSpPr/>
          <p:nvPr userDrawn="1"/>
        </p:nvSpPr>
        <p:spPr>
          <a:xfrm>
            <a:off x="4457320" y="-20760"/>
            <a:ext cx="3421734" cy="68856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descr="http://www.sjzu.edu.cn/img/logo.png">
            <a:extLst>
              <a:ext uri="{FF2B5EF4-FFF2-40B4-BE49-F238E27FC236}">
                <a16:creationId xmlns:a16="http://schemas.microsoft.com/office/drawing/2014/main" id="{AB4D9B76-CB98-4F0F-972B-0F51F0E82317}"/>
              </a:ext>
            </a:extLst>
          </p:cNvPr>
          <p:cNvPicPr>
            <a:picLocks noChangeAspect="1" noChangeArrowheads="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827260" y="81564"/>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9D3ADDFF-5E23-4EB6-B6A9-DF75EB2AB3B7}"/>
              </a:ext>
            </a:extLst>
          </p:cNvPr>
          <p:cNvSpPr txBox="1"/>
          <p:nvPr userDrawn="1"/>
        </p:nvSpPr>
        <p:spPr>
          <a:xfrm>
            <a:off x="9626600" y="6299200"/>
            <a:ext cx="2044700" cy="215444"/>
          </a:xfrm>
          <a:prstGeom prst="rect">
            <a:avLst/>
          </a:prstGeom>
          <a:noFill/>
        </p:spPr>
        <p:txBody>
          <a:bodyPr wrap="square" lIns="0" tIns="0" rIns="0" bIns="0" rtlCol="0">
            <a:spAutoFit/>
          </a:bodyPr>
          <a:lstStyle/>
          <a:p>
            <a:pPr algn="r"/>
            <a:r>
              <a:rPr lang="zh-CN" altLang="en-US" sz="1400" spc="300" dirty="0">
                <a:solidFill>
                  <a:schemeClr val="accent1"/>
                </a:solidFill>
                <a:latin typeface="德彪钢笔行书字库" panose="02000000000000000000" pitchFamily="2" charset="-122"/>
                <a:ea typeface="德彪钢笔行书字库" panose="02000000000000000000" pitchFamily="2" charset="-122"/>
              </a:rPr>
              <a:t>博学善建 厚德大成</a:t>
            </a:r>
          </a:p>
        </p:txBody>
      </p:sp>
      <p:sp>
        <p:nvSpPr>
          <p:cNvPr id="11" name="图片占位符 10">
            <a:extLst>
              <a:ext uri="{FF2B5EF4-FFF2-40B4-BE49-F238E27FC236}">
                <a16:creationId xmlns:a16="http://schemas.microsoft.com/office/drawing/2014/main" id="{E9A8C119-9EDE-43C2-9B2E-EDA232179E2B}"/>
              </a:ext>
            </a:extLst>
          </p:cNvPr>
          <p:cNvSpPr>
            <a:spLocks noGrp="1"/>
          </p:cNvSpPr>
          <p:nvPr>
            <p:ph type="pic" sz="quarter" idx="10"/>
          </p:nvPr>
        </p:nvSpPr>
        <p:spPr>
          <a:xfrm>
            <a:off x="0" y="0"/>
            <a:ext cx="4457320" cy="6885698"/>
          </a:xfrm>
        </p:spPr>
        <p:txBody>
          <a:bodyPr/>
          <a:lstStyle/>
          <a:p>
            <a:endParaRPr lang="zh-CN" altLang="en-US"/>
          </a:p>
        </p:txBody>
      </p:sp>
    </p:spTree>
    <p:extLst>
      <p:ext uri="{BB962C8B-B14F-4D97-AF65-F5344CB8AC3E}">
        <p14:creationId xmlns:p14="http://schemas.microsoft.com/office/powerpoint/2010/main" val="309364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8360DC1E-9B07-4DAB-9031-79DB0F11CC0F}"/>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B9EBD1DB-43F1-4BFA-8F3F-4DD33CB8C6F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ADA8281-C514-4828-A4AE-92DFBFC293EE}"/>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6" name="矩形 5">
            <a:extLst>
              <a:ext uri="{FF2B5EF4-FFF2-40B4-BE49-F238E27FC236}">
                <a16:creationId xmlns:a16="http://schemas.microsoft.com/office/drawing/2014/main" id="{1758E0FC-008B-4F26-9924-31DDB47A03CC}"/>
              </a:ext>
            </a:extLst>
          </p:cNvPr>
          <p:cNvSpPr/>
          <p:nvPr userDrawn="1"/>
        </p:nvSpPr>
        <p:spPr>
          <a:xfrm>
            <a:off x="0" y="6471837"/>
            <a:ext cx="12192000" cy="492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a:extLst>
              <a:ext uri="{FF2B5EF4-FFF2-40B4-BE49-F238E27FC236}">
                <a16:creationId xmlns:a16="http://schemas.microsoft.com/office/drawing/2014/main" id="{0BDA949C-B95B-478C-8A2F-58D86C15BD8B}"/>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8" name="Picture 2" descr="http://www.sjzu.edu.cn/img/logo.png">
            <a:extLst>
              <a:ext uri="{FF2B5EF4-FFF2-40B4-BE49-F238E27FC236}">
                <a16:creationId xmlns:a16="http://schemas.microsoft.com/office/drawing/2014/main" id="{679C8345-B5A4-4CBB-B034-B9D46D975F8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6134" y="112848"/>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83A4793-1E32-43AF-AC00-90CA14749575}"/>
              </a:ext>
            </a:extLst>
          </p:cNvPr>
          <p:cNvSpPr txBox="1"/>
          <p:nvPr userDrawn="1"/>
        </p:nvSpPr>
        <p:spPr>
          <a:xfrm>
            <a:off x="506013" y="6502615"/>
            <a:ext cx="2301240" cy="246221"/>
          </a:xfrm>
          <a:prstGeom prst="rect">
            <a:avLst/>
          </a:prstGeom>
          <a:noFill/>
        </p:spPr>
        <p:txBody>
          <a:bodyPr wrap="square" lIns="0" tIns="0" rIns="0" bIns="0" rtlCol="0">
            <a:spAutoFit/>
          </a:bodyPr>
          <a:lstStyle/>
          <a:p>
            <a:r>
              <a:rPr lang="zh-CN" altLang="en-US" sz="1600" spc="300" dirty="0">
                <a:solidFill>
                  <a:schemeClr val="bg1"/>
                </a:solidFill>
                <a:latin typeface="德彪钢笔行书字库" panose="02000000000000000000" pitchFamily="2" charset="-122"/>
                <a:ea typeface="德彪钢笔行书字库" panose="02000000000000000000" pitchFamily="2" charset="-122"/>
              </a:rPr>
              <a:t>博学善建 厚德大成</a:t>
            </a:r>
          </a:p>
        </p:txBody>
      </p:sp>
      <p:sp>
        <p:nvSpPr>
          <p:cNvPr id="10" name="文本框 9">
            <a:extLst>
              <a:ext uri="{FF2B5EF4-FFF2-40B4-BE49-F238E27FC236}">
                <a16:creationId xmlns:a16="http://schemas.microsoft.com/office/drawing/2014/main" id="{8FF2C101-6A72-421C-A770-DF51DEA9F4F4}"/>
              </a:ext>
            </a:extLst>
          </p:cNvPr>
          <p:cNvSpPr txBox="1"/>
          <p:nvPr userDrawn="1"/>
        </p:nvSpPr>
        <p:spPr>
          <a:xfrm>
            <a:off x="9355814" y="6407037"/>
            <a:ext cx="2301240" cy="369332"/>
          </a:xfrm>
          <a:prstGeom prst="rect">
            <a:avLst/>
          </a:prstGeom>
          <a:noFill/>
        </p:spPr>
        <p:txBody>
          <a:bodyPr wrap="square" lIns="0" tIns="0" rIns="0" bIns="0" rtlCol="0">
            <a:spAutoFit/>
          </a:bodyPr>
          <a:lstStyle/>
          <a:p>
            <a:pPr algn="r"/>
            <a:r>
              <a:rPr lang="en-US" altLang="zh-CN" sz="2400" spc="300" dirty="0">
                <a:solidFill>
                  <a:schemeClr val="bg1"/>
                </a:solidFill>
                <a:latin typeface="德彪钢笔行书字库" panose="02000000000000000000" pitchFamily="2" charset="-122"/>
                <a:ea typeface="德彪钢笔行书字库" panose="02000000000000000000" pitchFamily="2" charset="-122"/>
              </a:rPr>
              <a:t>www.sjzu.edu.cn</a:t>
            </a:r>
            <a:endParaRPr lang="zh-CN" altLang="en-US" sz="2400" spc="300" dirty="0">
              <a:solidFill>
                <a:schemeClr val="bg1"/>
              </a:solidFill>
              <a:latin typeface="德彪钢笔行书字库" panose="02000000000000000000" pitchFamily="2" charset="-122"/>
              <a:ea typeface="德彪钢笔行书字库" panose="02000000000000000000" pitchFamily="2" charset="-122"/>
            </a:endParaRPr>
          </a:p>
        </p:txBody>
      </p:sp>
      <p:sp>
        <p:nvSpPr>
          <p:cNvPr id="12" name="文本占位符 11">
            <a:extLst>
              <a:ext uri="{FF2B5EF4-FFF2-40B4-BE49-F238E27FC236}">
                <a16:creationId xmlns:a16="http://schemas.microsoft.com/office/drawing/2014/main" id="{2AA393D4-62FC-41D6-A29A-C42EC95BBFB3}"/>
              </a:ext>
            </a:extLst>
          </p:cNvPr>
          <p:cNvSpPr>
            <a:spLocks noGrp="1"/>
          </p:cNvSpPr>
          <p:nvPr>
            <p:ph type="body" sz="quarter" idx="13" hasCustomPrompt="1"/>
          </p:nvPr>
        </p:nvSpPr>
        <p:spPr>
          <a:xfrm>
            <a:off x="520701" y="193675"/>
            <a:ext cx="2743200" cy="352425"/>
          </a:xfrm>
        </p:spPr>
        <p:txBody>
          <a:bodyPr lIns="0" tIns="0" rIns="0" b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b="1" smtClean="0">
                <a:solidFill>
                  <a:schemeClr val="bg1"/>
                </a:solidFill>
                <a:latin typeface="+mj-ea"/>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dirty="0">
                <a:solidFill>
                  <a:schemeClr val="bg1"/>
                </a:solidFill>
                <a:latin typeface="+mj-ea"/>
                <a:ea typeface="+mj-ea"/>
              </a:rPr>
              <a:t>请输入你的标题</a:t>
            </a:r>
          </a:p>
          <a:p>
            <a:pPr lvl="0"/>
            <a:endParaRPr lang="zh-CN" altLang="en-US" dirty="0"/>
          </a:p>
        </p:txBody>
      </p:sp>
    </p:spTree>
    <p:extLst>
      <p:ext uri="{BB962C8B-B14F-4D97-AF65-F5344CB8AC3E}">
        <p14:creationId xmlns:p14="http://schemas.microsoft.com/office/powerpoint/2010/main" val="27998214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65E0459-1740-438C-B1DC-B100AAFB3DBD}"/>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Picture 2" descr="http://www.sjzu.edu.cn/img/logo.png">
            <a:extLst>
              <a:ext uri="{FF2B5EF4-FFF2-40B4-BE49-F238E27FC236}">
                <a16:creationId xmlns:a16="http://schemas.microsoft.com/office/drawing/2014/main" id="{E5F6F2B7-5E91-491E-A7F7-729CDE30F6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35877" y="72208"/>
            <a:ext cx="1911623" cy="57295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a:extLst>
              <a:ext uri="{FF2B5EF4-FFF2-40B4-BE49-F238E27FC236}">
                <a16:creationId xmlns:a16="http://schemas.microsoft.com/office/drawing/2014/main" id="{1C6942A4-5C26-43F7-910D-0774E749CE4D}"/>
              </a:ext>
            </a:extLst>
          </p:cNvPr>
          <p:cNvCxnSpPr/>
          <p:nvPr userDrawn="1"/>
        </p:nvCxnSpPr>
        <p:spPr>
          <a:xfrm>
            <a:off x="0" y="740508"/>
            <a:ext cx="12192000" cy="8996"/>
          </a:xfrm>
          <a:prstGeom prst="line">
            <a:avLst/>
          </a:prstGeom>
          <a:ln w="31750">
            <a:gradFill flip="none" rotWithShape="1">
              <a:gsLst>
                <a:gs pos="0">
                  <a:schemeClr val="accent1"/>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981C8AB6-4EB8-4AE5-A6E7-EA5A7C879495}"/>
              </a:ext>
            </a:extLst>
          </p:cNvPr>
          <p:cNvSpPr>
            <a:spLocks noGrp="1"/>
          </p:cNvSpPr>
          <p:nvPr>
            <p:ph type="body" sz="quarter" idx="13" hasCustomPrompt="1"/>
          </p:nvPr>
        </p:nvSpPr>
        <p:spPr>
          <a:xfrm>
            <a:off x="508000" y="195218"/>
            <a:ext cx="2618739" cy="701763"/>
          </a:xfrm>
        </p:spPr>
        <p:txBody>
          <a:bodyPr lIns="0" tIns="0" rIns="0" bIns="0">
            <a:normAutofit/>
          </a:bodyPr>
          <a:lstStyle>
            <a:lvl1pPr marL="0" indent="0">
              <a:buNone/>
              <a:defRPr sz="2800"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单击插入文字</a:t>
            </a:r>
          </a:p>
        </p:txBody>
      </p:sp>
    </p:spTree>
    <p:extLst>
      <p:ext uri="{BB962C8B-B14F-4D97-AF65-F5344CB8AC3E}">
        <p14:creationId xmlns:p14="http://schemas.microsoft.com/office/powerpoint/2010/main" val="627502680"/>
      </p:ext>
    </p:extLst>
  </p:cSld>
  <p:clrMapOvr>
    <a:masterClrMapping/>
  </p:clrMapOvr>
  <p:extLst mod="1">
    <p:ext uri="{DCECCB84-F9BA-43D5-87BE-67443E8EF086}">
      <p15:sldGuideLst xmlns:p15="http://schemas.microsoft.com/office/powerpoint/2012/main">
        <p15:guide id="5" orient="horz" pos="40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0D7D45A-40F3-4892-9986-793447957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E040C8E8-9DA1-4820-BB44-A53D070C3FA6}"/>
              </a:ext>
            </a:extLst>
          </p:cNvPr>
          <p:cNvSpPr/>
          <p:nvPr userDrawn="1"/>
        </p:nvSpPr>
        <p:spPr>
          <a:xfrm>
            <a:off x="-1692655" y="2617358"/>
            <a:ext cx="6839450" cy="6487916"/>
          </a:xfrm>
          <a:prstGeom prst="rect">
            <a:avLst/>
          </a:prstGeom>
          <a:blipFill dpi="0" rotWithShape="1">
            <a:blip r:embed="rId3">
              <a:alphaModFix amt="13000"/>
              <a:extLst>
                <a:ext uri="{BEBA8EAE-BF5A-486C-A8C5-ECC9F3942E4B}">
                  <a14:imgProps xmlns:a14="http://schemas.microsoft.com/office/drawing/2010/main">
                    <a14:imgLayer r:embed="rId4">
                      <a14:imgEffect>
                        <a14:artisticPhotocopy/>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9C506A4-5AD0-4479-90E5-744B4D700188}"/>
              </a:ext>
            </a:extLst>
          </p:cNvPr>
          <p:cNvSpPr/>
          <p:nvPr userDrawn="1"/>
        </p:nvSpPr>
        <p:spPr>
          <a:xfrm>
            <a:off x="-1" y="0"/>
            <a:ext cx="12192001" cy="6858000"/>
          </a:xfrm>
          <a:prstGeom prst="rect">
            <a:avLst/>
          </a:prstGeom>
          <a:gradFill flip="none" rotWithShape="1">
            <a:gsLst>
              <a:gs pos="46000">
                <a:schemeClr val="accent1">
                  <a:lumMod val="98000"/>
                  <a:alpha val="65000"/>
                </a:schemeClr>
              </a:gs>
              <a:gs pos="32000">
                <a:srgbClr val="082972"/>
              </a:gs>
              <a:gs pos="82000">
                <a:schemeClr val="accent1">
                  <a:alpha val="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pic>
        <p:nvPicPr>
          <p:cNvPr id="8" name="Picture 2" descr="http://www.sjzu.edu.cn/img/logo.png">
            <a:extLst>
              <a:ext uri="{FF2B5EF4-FFF2-40B4-BE49-F238E27FC236}">
                <a16:creationId xmlns:a16="http://schemas.microsoft.com/office/drawing/2014/main" id="{029A3842-9EAC-4991-B0C3-A0EA218CC38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3629" y="406555"/>
            <a:ext cx="2163822" cy="648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8375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65E0459-1740-438C-B1DC-B100AAFB3DBD}"/>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Picture 2" descr="http://www.sjzu.edu.cn/img/logo.png">
            <a:extLst>
              <a:ext uri="{FF2B5EF4-FFF2-40B4-BE49-F238E27FC236}">
                <a16:creationId xmlns:a16="http://schemas.microsoft.com/office/drawing/2014/main" id="{E5F6F2B7-5E91-491E-A7F7-729CDE30F6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35877" y="72208"/>
            <a:ext cx="1911623" cy="57295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a:extLst>
              <a:ext uri="{FF2B5EF4-FFF2-40B4-BE49-F238E27FC236}">
                <a16:creationId xmlns:a16="http://schemas.microsoft.com/office/drawing/2014/main" id="{1C6942A4-5C26-43F7-910D-0774E749CE4D}"/>
              </a:ext>
            </a:extLst>
          </p:cNvPr>
          <p:cNvCxnSpPr/>
          <p:nvPr userDrawn="1"/>
        </p:nvCxnSpPr>
        <p:spPr>
          <a:xfrm>
            <a:off x="0" y="740508"/>
            <a:ext cx="12192000" cy="8996"/>
          </a:xfrm>
          <a:prstGeom prst="line">
            <a:avLst/>
          </a:prstGeom>
          <a:ln w="31750">
            <a:gradFill flip="none" rotWithShape="1">
              <a:gsLst>
                <a:gs pos="0">
                  <a:schemeClr val="accent1"/>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981C8AB6-4EB8-4AE5-A6E7-EA5A7C879495}"/>
              </a:ext>
            </a:extLst>
          </p:cNvPr>
          <p:cNvSpPr>
            <a:spLocks noGrp="1"/>
          </p:cNvSpPr>
          <p:nvPr>
            <p:ph type="body" sz="quarter" idx="13" hasCustomPrompt="1"/>
          </p:nvPr>
        </p:nvSpPr>
        <p:spPr>
          <a:xfrm>
            <a:off x="508000" y="195218"/>
            <a:ext cx="2618739" cy="701763"/>
          </a:xfrm>
        </p:spPr>
        <p:txBody>
          <a:bodyPr lIns="0" tIns="0" rIns="0" bIns="0">
            <a:normAutofit/>
          </a:bodyPr>
          <a:lstStyle>
            <a:lvl1pPr marL="0" indent="0">
              <a:buNone/>
              <a:defRPr sz="2800"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单击插入文字</a:t>
            </a:r>
          </a:p>
        </p:txBody>
      </p:sp>
      <p:sp>
        <p:nvSpPr>
          <p:cNvPr id="10" name="矩形 9">
            <a:extLst>
              <a:ext uri="{FF2B5EF4-FFF2-40B4-BE49-F238E27FC236}">
                <a16:creationId xmlns:a16="http://schemas.microsoft.com/office/drawing/2014/main" id="{8EDF84F4-3D24-4937-9758-DAC23B8E3DEF}"/>
              </a:ext>
            </a:extLst>
          </p:cNvPr>
          <p:cNvSpPr/>
          <p:nvPr/>
        </p:nvSpPr>
        <p:spPr>
          <a:xfrm>
            <a:off x="508000" y="1584960"/>
            <a:ext cx="3265840" cy="4714240"/>
          </a:xfrm>
          <a:prstGeom prst="rect">
            <a:avLst/>
          </a:prstGeo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矩形 13">
            <a:extLst>
              <a:ext uri="{FF2B5EF4-FFF2-40B4-BE49-F238E27FC236}">
                <a16:creationId xmlns:a16="http://schemas.microsoft.com/office/drawing/2014/main" id="{EAB114AF-20F3-4899-9B75-D3B33B9F06C2}"/>
              </a:ext>
            </a:extLst>
          </p:cNvPr>
          <p:cNvSpPr/>
          <p:nvPr/>
        </p:nvSpPr>
        <p:spPr>
          <a:xfrm>
            <a:off x="4456730" y="1584960"/>
            <a:ext cx="3265840" cy="4714240"/>
          </a:xfrm>
          <a:prstGeom prst="rect">
            <a:avLst/>
          </a:prstGeo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7" name="矩形 16">
            <a:extLst>
              <a:ext uri="{FF2B5EF4-FFF2-40B4-BE49-F238E27FC236}">
                <a16:creationId xmlns:a16="http://schemas.microsoft.com/office/drawing/2014/main" id="{FC5EF40D-422C-4603-8D78-2B66B6A500EE}"/>
              </a:ext>
            </a:extLst>
          </p:cNvPr>
          <p:cNvSpPr/>
          <p:nvPr/>
        </p:nvSpPr>
        <p:spPr>
          <a:xfrm>
            <a:off x="8405460" y="1584960"/>
            <a:ext cx="3265840" cy="4714240"/>
          </a:xfrm>
          <a:prstGeom prst="rect">
            <a:avLst/>
          </a:prstGeo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C4924FFE-2982-4B02-A5A4-9065E0666744}"/>
              </a:ext>
            </a:extLst>
          </p:cNvPr>
          <p:cNvSpPr>
            <a:spLocks noGrp="1"/>
          </p:cNvSpPr>
          <p:nvPr>
            <p:ph type="pic" sz="quarter" idx="14"/>
          </p:nvPr>
        </p:nvSpPr>
        <p:spPr>
          <a:xfrm>
            <a:off x="748417" y="1777522"/>
            <a:ext cx="2785005" cy="2657318"/>
          </a:xfr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
        <p:nvSpPr>
          <p:cNvPr id="19" name="图片占位符 2">
            <a:extLst>
              <a:ext uri="{FF2B5EF4-FFF2-40B4-BE49-F238E27FC236}">
                <a16:creationId xmlns:a16="http://schemas.microsoft.com/office/drawing/2014/main" id="{7ADDE6EF-DA87-43CF-8032-8AD13358E82B}"/>
              </a:ext>
            </a:extLst>
          </p:cNvPr>
          <p:cNvSpPr>
            <a:spLocks noGrp="1"/>
          </p:cNvSpPr>
          <p:nvPr>
            <p:ph type="pic" sz="quarter" idx="15"/>
          </p:nvPr>
        </p:nvSpPr>
        <p:spPr>
          <a:xfrm>
            <a:off x="4697147" y="1777522"/>
            <a:ext cx="2785005" cy="2657318"/>
          </a:xfr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
        <p:nvSpPr>
          <p:cNvPr id="20" name="图片占位符 2">
            <a:extLst>
              <a:ext uri="{FF2B5EF4-FFF2-40B4-BE49-F238E27FC236}">
                <a16:creationId xmlns:a16="http://schemas.microsoft.com/office/drawing/2014/main" id="{A0C7AACC-F282-47BF-AB88-A582712C741E}"/>
              </a:ext>
            </a:extLst>
          </p:cNvPr>
          <p:cNvSpPr>
            <a:spLocks noGrp="1"/>
          </p:cNvSpPr>
          <p:nvPr>
            <p:ph type="pic" sz="quarter" idx="16"/>
          </p:nvPr>
        </p:nvSpPr>
        <p:spPr>
          <a:xfrm>
            <a:off x="8683125" y="1777522"/>
            <a:ext cx="2785005" cy="2657318"/>
          </a:xfr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745994378"/>
      </p:ext>
    </p:extLst>
  </p:cSld>
  <p:clrMapOvr>
    <a:masterClrMapping/>
  </p:clrMapOvr>
  <p:extLst mod="1">
    <p:ext uri="{DCECCB84-F9BA-43D5-87BE-67443E8EF086}">
      <p15:sldGuideLst xmlns:p15="http://schemas.microsoft.com/office/powerpoint/2012/main">
        <p15:guide id="5" orient="horz" pos="408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948E83A-299F-41E7-A78E-E5A394683585}"/>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10" name="Picture 2" descr="http://www.sjzu.edu.cn/img/logo.png">
            <a:extLst>
              <a:ext uri="{FF2B5EF4-FFF2-40B4-BE49-F238E27FC236}">
                <a16:creationId xmlns:a16="http://schemas.microsoft.com/office/drawing/2014/main" id="{B9205E2D-2E73-473E-9B6C-C40B09CE7C5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35877" y="72208"/>
            <a:ext cx="1911623" cy="57295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a:extLst>
              <a:ext uri="{FF2B5EF4-FFF2-40B4-BE49-F238E27FC236}">
                <a16:creationId xmlns:a16="http://schemas.microsoft.com/office/drawing/2014/main" id="{230B6CA9-A712-448B-B0B8-75F35B489830}"/>
              </a:ext>
            </a:extLst>
          </p:cNvPr>
          <p:cNvCxnSpPr/>
          <p:nvPr userDrawn="1"/>
        </p:nvCxnSpPr>
        <p:spPr>
          <a:xfrm>
            <a:off x="0" y="740508"/>
            <a:ext cx="12192000" cy="8996"/>
          </a:xfrm>
          <a:prstGeom prst="line">
            <a:avLst/>
          </a:prstGeom>
          <a:ln w="31750">
            <a:gradFill flip="none" rotWithShape="1">
              <a:gsLst>
                <a:gs pos="0">
                  <a:schemeClr val="accent1"/>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40FA2CDD-3657-4CBC-B4E6-60C872B59C0E}"/>
              </a:ext>
            </a:extLst>
          </p:cNvPr>
          <p:cNvSpPr>
            <a:spLocks noGrp="1"/>
          </p:cNvSpPr>
          <p:nvPr>
            <p:ph type="body" sz="quarter" idx="13" hasCustomPrompt="1"/>
          </p:nvPr>
        </p:nvSpPr>
        <p:spPr>
          <a:xfrm>
            <a:off x="520701" y="197500"/>
            <a:ext cx="2259076" cy="348600"/>
          </a:xfrm>
        </p:spPr>
        <p:txBody>
          <a:bodyPr lIns="0" tIns="0" rIns="0" bIns="0"/>
          <a:lstStyle>
            <a:lvl1pPr marL="0" indent="0">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单击插入文字</a:t>
            </a:r>
          </a:p>
        </p:txBody>
      </p:sp>
      <p:sp>
        <p:nvSpPr>
          <p:cNvPr id="15" name="图片占位符 14">
            <a:extLst>
              <a:ext uri="{FF2B5EF4-FFF2-40B4-BE49-F238E27FC236}">
                <a16:creationId xmlns:a16="http://schemas.microsoft.com/office/drawing/2014/main" id="{36F5A980-E4A9-41A4-9D50-888C3D62FFF9}"/>
              </a:ext>
            </a:extLst>
          </p:cNvPr>
          <p:cNvSpPr>
            <a:spLocks noGrp="1"/>
          </p:cNvSpPr>
          <p:nvPr>
            <p:ph type="pic" sz="quarter" idx="14"/>
          </p:nvPr>
        </p:nvSpPr>
        <p:spPr>
          <a:xfrm>
            <a:off x="3356784" y="1374428"/>
            <a:ext cx="2739216" cy="2334993"/>
          </a:xfrm>
          <a:custGeom>
            <a:avLst/>
            <a:gdLst>
              <a:gd name="connsiteX0" fmla="*/ 0 w 2739216"/>
              <a:gd name="connsiteY0" fmla="*/ 0 h 2334993"/>
              <a:gd name="connsiteX1" fmla="*/ 2739216 w 2739216"/>
              <a:gd name="connsiteY1" fmla="*/ 0 h 2334993"/>
              <a:gd name="connsiteX2" fmla="*/ 2739216 w 2739216"/>
              <a:gd name="connsiteY2" fmla="*/ 2334993 h 2334993"/>
              <a:gd name="connsiteX3" fmla="*/ 0 w 2739216"/>
              <a:gd name="connsiteY3" fmla="*/ 2334993 h 2334993"/>
            </a:gdLst>
            <a:ahLst/>
            <a:cxnLst>
              <a:cxn ang="0">
                <a:pos x="connsiteX0" y="connsiteY0"/>
              </a:cxn>
              <a:cxn ang="0">
                <a:pos x="connsiteX1" y="connsiteY1"/>
              </a:cxn>
              <a:cxn ang="0">
                <a:pos x="connsiteX2" y="connsiteY2"/>
              </a:cxn>
              <a:cxn ang="0">
                <a:pos x="connsiteX3" y="connsiteY3"/>
              </a:cxn>
            </a:cxnLst>
            <a:rect l="l" t="t" r="r" b="b"/>
            <a:pathLst>
              <a:path w="2739216" h="2334993">
                <a:moveTo>
                  <a:pt x="0" y="0"/>
                </a:moveTo>
                <a:lnTo>
                  <a:pt x="2739216" y="0"/>
                </a:lnTo>
                <a:lnTo>
                  <a:pt x="2739216" y="2334993"/>
                </a:lnTo>
                <a:lnTo>
                  <a:pt x="0" y="2334993"/>
                </a:lnTo>
                <a:close/>
              </a:path>
            </a:pathLst>
          </a:custGeom>
        </p:spPr>
        <p:txBody>
          <a:bodyPr wrap="square">
            <a:noAutofit/>
          </a:bodyPr>
          <a:lstStyle/>
          <a:p>
            <a:endParaRPr lang="zh-CN" altLang="en-US"/>
          </a:p>
        </p:txBody>
      </p:sp>
      <p:sp>
        <p:nvSpPr>
          <p:cNvPr id="18" name="图片占位符 17">
            <a:extLst>
              <a:ext uri="{FF2B5EF4-FFF2-40B4-BE49-F238E27FC236}">
                <a16:creationId xmlns:a16="http://schemas.microsoft.com/office/drawing/2014/main" id="{C2A334A3-0989-480C-86B7-8A5D1AAD5291}"/>
              </a:ext>
            </a:extLst>
          </p:cNvPr>
          <p:cNvSpPr>
            <a:spLocks noGrp="1"/>
          </p:cNvSpPr>
          <p:nvPr>
            <p:ph type="pic" sz="quarter" idx="15"/>
          </p:nvPr>
        </p:nvSpPr>
        <p:spPr>
          <a:xfrm>
            <a:off x="508000" y="1374426"/>
            <a:ext cx="2739216" cy="4763386"/>
          </a:xfrm>
          <a:custGeom>
            <a:avLst/>
            <a:gdLst>
              <a:gd name="connsiteX0" fmla="*/ 0 w 2739216"/>
              <a:gd name="connsiteY0" fmla="*/ 0 h 4763386"/>
              <a:gd name="connsiteX1" fmla="*/ 2739216 w 2739216"/>
              <a:gd name="connsiteY1" fmla="*/ 0 h 4763386"/>
              <a:gd name="connsiteX2" fmla="*/ 2739216 w 2739216"/>
              <a:gd name="connsiteY2" fmla="*/ 4763386 h 4763386"/>
              <a:gd name="connsiteX3" fmla="*/ 0 w 2739216"/>
              <a:gd name="connsiteY3" fmla="*/ 4763386 h 4763386"/>
            </a:gdLst>
            <a:ahLst/>
            <a:cxnLst>
              <a:cxn ang="0">
                <a:pos x="connsiteX0" y="connsiteY0"/>
              </a:cxn>
              <a:cxn ang="0">
                <a:pos x="connsiteX1" y="connsiteY1"/>
              </a:cxn>
              <a:cxn ang="0">
                <a:pos x="connsiteX2" y="connsiteY2"/>
              </a:cxn>
              <a:cxn ang="0">
                <a:pos x="connsiteX3" y="connsiteY3"/>
              </a:cxn>
            </a:cxnLst>
            <a:rect l="l" t="t" r="r" b="b"/>
            <a:pathLst>
              <a:path w="2739216" h="4763386">
                <a:moveTo>
                  <a:pt x="0" y="0"/>
                </a:moveTo>
                <a:lnTo>
                  <a:pt x="2739216" y="0"/>
                </a:lnTo>
                <a:lnTo>
                  <a:pt x="2739216" y="4763386"/>
                </a:lnTo>
                <a:lnTo>
                  <a:pt x="0" y="4763386"/>
                </a:lnTo>
                <a:close/>
              </a:path>
            </a:pathLst>
          </a:custGeom>
        </p:spPr>
        <p:txBody>
          <a:bodyPr wrap="square">
            <a:noAutofit/>
          </a:bodyPr>
          <a:lstStyle/>
          <a:p>
            <a:endParaRPr lang="zh-CN" altLang="en-US"/>
          </a:p>
        </p:txBody>
      </p:sp>
      <p:sp>
        <p:nvSpPr>
          <p:cNvPr id="21" name="图片占位符 20">
            <a:extLst>
              <a:ext uri="{FF2B5EF4-FFF2-40B4-BE49-F238E27FC236}">
                <a16:creationId xmlns:a16="http://schemas.microsoft.com/office/drawing/2014/main" id="{258A9F42-52E5-439E-9E02-A78C9A635BA1}"/>
              </a:ext>
            </a:extLst>
          </p:cNvPr>
          <p:cNvSpPr>
            <a:spLocks noGrp="1"/>
          </p:cNvSpPr>
          <p:nvPr>
            <p:ph type="pic" sz="quarter" idx="16"/>
          </p:nvPr>
        </p:nvSpPr>
        <p:spPr>
          <a:xfrm>
            <a:off x="3356784" y="3802821"/>
            <a:ext cx="2739216" cy="2334993"/>
          </a:xfrm>
          <a:custGeom>
            <a:avLst/>
            <a:gdLst>
              <a:gd name="connsiteX0" fmla="*/ 0 w 2739216"/>
              <a:gd name="connsiteY0" fmla="*/ 0 h 2334993"/>
              <a:gd name="connsiteX1" fmla="*/ 2739216 w 2739216"/>
              <a:gd name="connsiteY1" fmla="*/ 0 h 2334993"/>
              <a:gd name="connsiteX2" fmla="*/ 2739216 w 2739216"/>
              <a:gd name="connsiteY2" fmla="*/ 2334993 h 2334993"/>
              <a:gd name="connsiteX3" fmla="*/ 0 w 2739216"/>
              <a:gd name="connsiteY3" fmla="*/ 2334993 h 2334993"/>
            </a:gdLst>
            <a:ahLst/>
            <a:cxnLst>
              <a:cxn ang="0">
                <a:pos x="connsiteX0" y="connsiteY0"/>
              </a:cxn>
              <a:cxn ang="0">
                <a:pos x="connsiteX1" y="connsiteY1"/>
              </a:cxn>
              <a:cxn ang="0">
                <a:pos x="connsiteX2" y="connsiteY2"/>
              </a:cxn>
              <a:cxn ang="0">
                <a:pos x="connsiteX3" y="connsiteY3"/>
              </a:cxn>
            </a:cxnLst>
            <a:rect l="l" t="t" r="r" b="b"/>
            <a:pathLst>
              <a:path w="2739216" h="2334993">
                <a:moveTo>
                  <a:pt x="0" y="0"/>
                </a:moveTo>
                <a:lnTo>
                  <a:pt x="2739216" y="0"/>
                </a:lnTo>
                <a:lnTo>
                  <a:pt x="2739216" y="2334993"/>
                </a:lnTo>
                <a:lnTo>
                  <a:pt x="0" y="2334993"/>
                </a:lnTo>
                <a:close/>
              </a:path>
            </a:pathLst>
          </a:custGeom>
        </p:spPr>
        <p:txBody>
          <a:bodyPr wrap="square">
            <a:noAutofit/>
          </a:bodyPr>
          <a:lstStyle/>
          <a:p>
            <a:endParaRPr lang="zh-CN" altLang="en-US"/>
          </a:p>
        </p:txBody>
      </p:sp>
      <p:sp>
        <p:nvSpPr>
          <p:cNvPr id="22" name="矩形 21">
            <a:extLst>
              <a:ext uri="{FF2B5EF4-FFF2-40B4-BE49-F238E27FC236}">
                <a16:creationId xmlns:a16="http://schemas.microsoft.com/office/drawing/2014/main" id="{8F4B5F6C-849D-4BCF-BD59-046614868866}"/>
              </a:ext>
            </a:extLst>
          </p:cNvPr>
          <p:cNvSpPr/>
          <p:nvPr userDrawn="1"/>
        </p:nvSpPr>
        <p:spPr>
          <a:xfrm>
            <a:off x="6609145" y="1374426"/>
            <a:ext cx="740780" cy="740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lt"/>
              </a:rPr>
              <a:t>01</a:t>
            </a:r>
            <a:endParaRPr lang="zh-CN" altLang="en-US" dirty="0">
              <a:latin typeface="+mj-lt"/>
            </a:endParaRPr>
          </a:p>
        </p:txBody>
      </p:sp>
      <p:sp>
        <p:nvSpPr>
          <p:cNvPr id="23" name="矩形 22">
            <a:extLst>
              <a:ext uri="{FF2B5EF4-FFF2-40B4-BE49-F238E27FC236}">
                <a16:creationId xmlns:a16="http://schemas.microsoft.com/office/drawing/2014/main" id="{54425C08-D642-46BB-A154-07EBBB642E67}"/>
              </a:ext>
            </a:extLst>
          </p:cNvPr>
          <p:cNvSpPr/>
          <p:nvPr userDrawn="1"/>
        </p:nvSpPr>
        <p:spPr>
          <a:xfrm>
            <a:off x="6609145" y="5419258"/>
            <a:ext cx="740780" cy="7407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lt"/>
              </a:rPr>
              <a:t>03</a:t>
            </a:r>
            <a:endParaRPr lang="zh-CN" altLang="en-US" dirty="0">
              <a:latin typeface="+mj-lt"/>
            </a:endParaRPr>
          </a:p>
        </p:txBody>
      </p:sp>
      <p:sp>
        <p:nvSpPr>
          <p:cNvPr id="24" name="矩形 23">
            <a:extLst>
              <a:ext uri="{FF2B5EF4-FFF2-40B4-BE49-F238E27FC236}">
                <a16:creationId xmlns:a16="http://schemas.microsoft.com/office/drawing/2014/main" id="{D8D2C7E0-2E99-4173-A1E5-756E01CC78BD}"/>
              </a:ext>
            </a:extLst>
          </p:cNvPr>
          <p:cNvSpPr/>
          <p:nvPr userDrawn="1"/>
        </p:nvSpPr>
        <p:spPr>
          <a:xfrm>
            <a:off x="6609145" y="3396842"/>
            <a:ext cx="740780" cy="7407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dirty="0">
                <a:latin typeface="+mj-lt"/>
              </a:rPr>
              <a:t>02</a:t>
            </a:r>
            <a:endParaRPr lang="zh-CN" altLang="en-US" b="0" dirty="0">
              <a:latin typeface="+mj-lt"/>
            </a:endParaRPr>
          </a:p>
        </p:txBody>
      </p:sp>
    </p:spTree>
    <p:extLst>
      <p:ext uri="{BB962C8B-B14F-4D97-AF65-F5344CB8AC3E}">
        <p14:creationId xmlns:p14="http://schemas.microsoft.com/office/powerpoint/2010/main" val="29758129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5" name="图片占位符 14">
            <a:extLst>
              <a:ext uri="{FF2B5EF4-FFF2-40B4-BE49-F238E27FC236}">
                <a16:creationId xmlns:a16="http://schemas.microsoft.com/office/drawing/2014/main" id="{19D75A21-021B-45EE-8F4F-66CF45B93D87}"/>
              </a:ext>
            </a:extLst>
          </p:cNvPr>
          <p:cNvSpPr>
            <a:spLocks noGrp="1"/>
          </p:cNvSpPr>
          <p:nvPr>
            <p:ph type="pic" sz="quarter" idx="13"/>
          </p:nvPr>
        </p:nvSpPr>
        <p:spPr>
          <a:xfrm>
            <a:off x="0" y="0"/>
            <a:ext cx="5958255" cy="6858000"/>
          </a:xfrm>
          <a:custGeom>
            <a:avLst/>
            <a:gdLst>
              <a:gd name="connsiteX0" fmla="*/ 0 w 5958255"/>
              <a:gd name="connsiteY0" fmla="*/ 0 h 6858000"/>
              <a:gd name="connsiteX1" fmla="*/ 5958255 w 5958255"/>
              <a:gd name="connsiteY1" fmla="*/ 0 h 6858000"/>
              <a:gd name="connsiteX2" fmla="*/ 4243755 w 5958255"/>
              <a:gd name="connsiteY2" fmla="*/ 6858000 h 6858000"/>
              <a:gd name="connsiteX3" fmla="*/ 0 w 59582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8255" h="6858000">
                <a:moveTo>
                  <a:pt x="0" y="0"/>
                </a:moveTo>
                <a:lnTo>
                  <a:pt x="5958255" y="0"/>
                </a:lnTo>
                <a:lnTo>
                  <a:pt x="4243755" y="6858000"/>
                </a:lnTo>
                <a:lnTo>
                  <a:pt x="0" y="6858000"/>
                </a:lnTo>
                <a:close/>
              </a:path>
            </a:pathLst>
          </a:custGeom>
        </p:spPr>
        <p:txBody>
          <a:bodyPr wrap="square">
            <a:noAutofit/>
          </a:bodyPr>
          <a:lstStyle/>
          <a:p>
            <a:endParaRPr lang="zh-CN" altLang="en-US"/>
          </a:p>
        </p:txBody>
      </p:sp>
      <p:sp>
        <p:nvSpPr>
          <p:cNvPr id="3" name="日期占位符 2">
            <a:extLst>
              <a:ext uri="{FF2B5EF4-FFF2-40B4-BE49-F238E27FC236}">
                <a16:creationId xmlns:a16="http://schemas.microsoft.com/office/drawing/2014/main" id="{C4F0A53B-BB5F-483F-809D-B2769E9592CA}"/>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5F56FEDA-DA39-4598-9E29-244C2AB637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CC8B9EC-3483-49F6-AE42-A59A8B397EDF}"/>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13" name="任意多边形: 形状 12">
            <a:extLst>
              <a:ext uri="{FF2B5EF4-FFF2-40B4-BE49-F238E27FC236}">
                <a16:creationId xmlns:a16="http://schemas.microsoft.com/office/drawing/2014/main" id="{850E5B70-D55D-4EEA-9A15-C8A04E5C876D}"/>
              </a:ext>
            </a:extLst>
          </p:cNvPr>
          <p:cNvSpPr/>
          <p:nvPr userDrawn="1"/>
        </p:nvSpPr>
        <p:spPr>
          <a:xfrm>
            <a:off x="4243756" y="0"/>
            <a:ext cx="7948244" cy="6858000"/>
          </a:xfrm>
          <a:custGeom>
            <a:avLst/>
            <a:gdLst>
              <a:gd name="connsiteX0" fmla="*/ 1715982 w 7948244"/>
              <a:gd name="connsiteY0" fmla="*/ 0 h 6858000"/>
              <a:gd name="connsiteX1" fmla="*/ 7948244 w 7948244"/>
              <a:gd name="connsiteY1" fmla="*/ 0 h 6858000"/>
              <a:gd name="connsiteX2" fmla="*/ 7948244 w 7948244"/>
              <a:gd name="connsiteY2" fmla="*/ 6858000 h 6858000"/>
              <a:gd name="connsiteX3" fmla="*/ 0 w 79482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48244" h="6858000">
                <a:moveTo>
                  <a:pt x="1715982" y="0"/>
                </a:moveTo>
                <a:lnTo>
                  <a:pt x="7948244" y="0"/>
                </a:lnTo>
                <a:lnTo>
                  <a:pt x="794824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平行四边形 7">
            <a:extLst>
              <a:ext uri="{FF2B5EF4-FFF2-40B4-BE49-F238E27FC236}">
                <a16:creationId xmlns:a16="http://schemas.microsoft.com/office/drawing/2014/main" id="{E79D80B0-CE25-43AC-8D70-0533E6A65DFB}"/>
              </a:ext>
            </a:extLst>
          </p:cNvPr>
          <p:cNvSpPr/>
          <p:nvPr userDrawn="1"/>
        </p:nvSpPr>
        <p:spPr>
          <a:xfrm>
            <a:off x="4243755" y="0"/>
            <a:ext cx="2096086" cy="6858000"/>
          </a:xfrm>
          <a:prstGeom prst="parallelogram">
            <a:avLst>
              <a:gd name="adj" fmla="val 81766"/>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descr="http://www.sjzu.edu.cn/img/logo.png">
            <a:extLst>
              <a:ext uri="{FF2B5EF4-FFF2-40B4-BE49-F238E27FC236}">
                <a16:creationId xmlns:a16="http://schemas.microsoft.com/office/drawing/2014/main" id="{49479B36-281A-4BF0-94AD-FA52963C1E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59677" y="112848"/>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3095613-7656-4475-BDD3-8EE326C66431}"/>
              </a:ext>
            </a:extLst>
          </p:cNvPr>
          <p:cNvSpPr txBox="1"/>
          <p:nvPr userDrawn="1"/>
        </p:nvSpPr>
        <p:spPr>
          <a:xfrm>
            <a:off x="9651455" y="6276340"/>
            <a:ext cx="2044700" cy="215444"/>
          </a:xfrm>
          <a:prstGeom prst="rect">
            <a:avLst/>
          </a:prstGeom>
          <a:noFill/>
        </p:spPr>
        <p:txBody>
          <a:bodyPr wrap="square" lIns="0" tIns="0" rIns="0" bIns="0" rtlCol="0">
            <a:spAutoFit/>
          </a:bodyPr>
          <a:lstStyle/>
          <a:p>
            <a:pPr algn="r"/>
            <a:r>
              <a:rPr lang="zh-CN" altLang="en-US" sz="1400" spc="300" dirty="0">
                <a:solidFill>
                  <a:schemeClr val="bg1"/>
                </a:solidFill>
                <a:latin typeface="德彪钢笔行书字库" panose="02000000000000000000" pitchFamily="2" charset="-122"/>
                <a:ea typeface="德彪钢笔行书字库" panose="02000000000000000000" pitchFamily="2" charset="-122"/>
              </a:rPr>
              <a:t>博学善建 厚德大成</a:t>
            </a:r>
          </a:p>
        </p:txBody>
      </p:sp>
    </p:spTree>
    <p:extLst>
      <p:ext uri="{BB962C8B-B14F-4D97-AF65-F5344CB8AC3E}">
        <p14:creationId xmlns:p14="http://schemas.microsoft.com/office/powerpoint/2010/main" val="3422479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832D041B-425D-47DD-BB61-BD8E1D098DA1}"/>
              </a:ext>
            </a:extLst>
          </p:cNvPr>
          <p:cNvSpPr>
            <a:spLocks noGrp="1"/>
          </p:cNvSpPr>
          <p:nvPr>
            <p:ph type="pic" sz="quarter" idx="13"/>
          </p:nvPr>
        </p:nvSpPr>
        <p:spPr>
          <a:xfrm>
            <a:off x="1453744" y="2698281"/>
            <a:ext cx="2037186" cy="1892737"/>
          </a:xfrm>
          <a:custGeom>
            <a:avLst/>
            <a:gdLst>
              <a:gd name="connsiteX0" fmla="*/ 172239 w 2037186"/>
              <a:gd name="connsiteY0" fmla="*/ 0 h 1892737"/>
              <a:gd name="connsiteX1" fmla="*/ 1864947 w 2037186"/>
              <a:gd name="connsiteY1" fmla="*/ 0 h 1892737"/>
              <a:gd name="connsiteX2" fmla="*/ 2037186 w 2037186"/>
              <a:gd name="connsiteY2" fmla="*/ 172239 h 1892737"/>
              <a:gd name="connsiteX3" fmla="*/ 2037186 w 2037186"/>
              <a:gd name="connsiteY3" fmla="*/ 1720498 h 1892737"/>
              <a:gd name="connsiteX4" fmla="*/ 1864947 w 2037186"/>
              <a:gd name="connsiteY4" fmla="*/ 1892737 h 1892737"/>
              <a:gd name="connsiteX5" fmla="*/ 172239 w 2037186"/>
              <a:gd name="connsiteY5" fmla="*/ 1892737 h 1892737"/>
              <a:gd name="connsiteX6" fmla="*/ 0 w 2037186"/>
              <a:gd name="connsiteY6" fmla="*/ 1720498 h 1892737"/>
              <a:gd name="connsiteX7" fmla="*/ 0 w 2037186"/>
              <a:gd name="connsiteY7" fmla="*/ 172239 h 1892737"/>
              <a:gd name="connsiteX8" fmla="*/ 172239 w 2037186"/>
              <a:gd name="connsiteY8" fmla="*/ 0 h 189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1892737">
                <a:moveTo>
                  <a:pt x="172239" y="0"/>
                </a:moveTo>
                <a:lnTo>
                  <a:pt x="1864947" y="0"/>
                </a:lnTo>
                <a:cubicBezTo>
                  <a:pt x="1960072" y="0"/>
                  <a:pt x="2037186" y="77114"/>
                  <a:pt x="2037186" y="172239"/>
                </a:cubicBezTo>
                <a:lnTo>
                  <a:pt x="2037186" y="1720498"/>
                </a:lnTo>
                <a:cubicBezTo>
                  <a:pt x="2037186" y="1815623"/>
                  <a:pt x="1960072" y="1892737"/>
                  <a:pt x="1864947" y="1892737"/>
                </a:cubicBezTo>
                <a:lnTo>
                  <a:pt x="172239" y="1892737"/>
                </a:lnTo>
                <a:cubicBezTo>
                  <a:pt x="77114" y="1892737"/>
                  <a:pt x="0" y="1815623"/>
                  <a:pt x="0" y="1720498"/>
                </a:cubicBezTo>
                <a:lnTo>
                  <a:pt x="0" y="172239"/>
                </a:lnTo>
                <a:cubicBezTo>
                  <a:pt x="0" y="77114"/>
                  <a:pt x="77114" y="0"/>
                  <a:pt x="172239" y="0"/>
                </a:cubicBez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FAD21F74-21D1-47EF-9E4A-303EC7CBB8A0}"/>
              </a:ext>
            </a:extLst>
          </p:cNvPr>
          <p:cNvSpPr>
            <a:spLocks noGrp="1"/>
          </p:cNvSpPr>
          <p:nvPr>
            <p:ph type="pic" sz="quarter" idx="14"/>
          </p:nvPr>
        </p:nvSpPr>
        <p:spPr>
          <a:xfrm>
            <a:off x="3869519" y="2698281"/>
            <a:ext cx="2037186" cy="1892737"/>
          </a:xfrm>
          <a:custGeom>
            <a:avLst/>
            <a:gdLst>
              <a:gd name="connsiteX0" fmla="*/ 172239 w 2037186"/>
              <a:gd name="connsiteY0" fmla="*/ 0 h 1892737"/>
              <a:gd name="connsiteX1" fmla="*/ 1864947 w 2037186"/>
              <a:gd name="connsiteY1" fmla="*/ 0 h 1892737"/>
              <a:gd name="connsiteX2" fmla="*/ 2037186 w 2037186"/>
              <a:gd name="connsiteY2" fmla="*/ 172239 h 1892737"/>
              <a:gd name="connsiteX3" fmla="*/ 2037186 w 2037186"/>
              <a:gd name="connsiteY3" fmla="*/ 1720498 h 1892737"/>
              <a:gd name="connsiteX4" fmla="*/ 1864947 w 2037186"/>
              <a:gd name="connsiteY4" fmla="*/ 1892737 h 1892737"/>
              <a:gd name="connsiteX5" fmla="*/ 172239 w 2037186"/>
              <a:gd name="connsiteY5" fmla="*/ 1892737 h 1892737"/>
              <a:gd name="connsiteX6" fmla="*/ 0 w 2037186"/>
              <a:gd name="connsiteY6" fmla="*/ 1720498 h 1892737"/>
              <a:gd name="connsiteX7" fmla="*/ 0 w 2037186"/>
              <a:gd name="connsiteY7" fmla="*/ 172239 h 1892737"/>
              <a:gd name="connsiteX8" fmla="*/ 172239 w 2037186"/>
              <a:gd name="connsiteY8" fmla="*/ 0 h 189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1892737">
                <a:moveTo>
                  <a:pt x="172239" y="0"/>
                </a:moveTo>
                <a:lnTo>
                  <a:pt x="1864947" y="0"/>
                </a:lnTo>
                <a:cubicBezTo>
                  <a:pt x="1960072" y="0"/>
                  <a:pt x="2037186" y="77114"/>
                  <a:pt x="2037186" y="172239"/>
                </a:cubicBezTo>
                <a:lnTo>
                  <a:pt x="2037186" y="1720498"/>
                </a:lnTo>
                <a:cubicBezTo>
                  <a:pt x="2037186" y="1815623"/>
                  <a:pt x="1960072" y="1892737"/>
                  <a:pt x="1864947" y="1892737"/>
                </a:cubicBezTo>
                <a:lnTo>
                  <a:pt x="172239" y="1892737"/>
                </a:lnTo>
                <a:cubicBezTo>
                  <a:pt x="77114" y="1892737"/>
                  <a:pt x="0" y="1815623"/>
                  <a:pt x="0" y="1720498"/>
                </a:cubicBezTo>
                <a:lnTo>
                  <a:pt x="0" y="172239"/>
                </a:lnTo>
                <a:cubicBezTo>
                  <a:pt x="0" y="77114"/>
                  <a:pt x="77114" y="0"/>
                  <a:pt x="172239" y="0"/>
                </a:cubicBezTo>
                <a:close/>
              </a:path>
            </a:pathLst>
          </a:custGeom>
        </p:spPr>
        <p:txBody>
          <a:bodyPr wrap="square">
            <a:noAutofit/>
          </a:bodyPr>
          <a:lstStyle/>
          <a:p>
            <a:endParaRPr lang="zh-CN" altLang="en-US"/>
          </a:p>
        </p:txBody>
      </p:sp>
      <p:sp>
        <p:nvSpPr>
          <p:cNvPr id="21" name="图片占位符 20">
            <a:extLst>
              <a:ext uri="{FF2B5EF4-FFF2-40B4-BE49-F238E27FC236}">
                <a16:creationId xmlns:a16="http://schemas.microsoft.com/office/drawing/2014/main" id="{47496BC0-7FF4-4831-8D32-54C6979A1217}"/>
              </a:ext>
            </a:extLst>
          </p:cNvPr>
          <p:cNvSpPr>
            <a:spLocks noGrp="1"/>
          </p:cNvSpPr>
          <p:nvPr>
            <p:ph type="pic" sz="quarter" idx="15"/>
          </p:nvPr>
        </p:nvSpPr>
        <p:spPr>
          <a:xfrm>
            <a:off x="6285294" y="2698281"/>
            <a:ext cx="2037186" cy="1892737"/>
          </a:xfrm>
          <a:custGeom>
            <a:avLst/>
            <a:gdLst>
              <a:gd name="connsiteX0" fmla="*/ 172239 w 2037186"/>
              <a:gd name="connsiteY0" fmla="*/ 0 h 1892737"/>
              <a:gd name="connsiteX1" fmla="*/ 1864947 w 2037186"/>
              <a:gd name="connsiteY1" fmla="*/ 0 h 1892737"/>
              <a:gd name="connsiteX2" fmla="*/ 2037186 w 2037186"/>
              <a:gd name="connsiteY2" fmla="*/ 172239 h 1892737"/>
              <a:gd name="connsiteX3" fmla="*/ 2037186 w 2037186"/>
              <a:gd name="connsiteY3" fmla="*/ 1720498 h 1892737"/>
              <a:gd name="connsiteX4" fmla="*/ 1864947 w 2037186"/>
              <a:gd name="connsiteY4" fmla="*/ 1892737 h 1892737"/>
              <a:gd name="connsiteX5" fmla="*/ 172239 w 2037186"/>
              <a:gd name="connsiteY5" fmla="*/ 1892737 h 1892737"/>
              <a:gd name="connsiteX6" fmla="*/ 0 w 2037186"/>
              <a:gd name="connsiteY6" fmla="*/ 1720498 h 1892737"/>
              <a:gd name="connsiteX7" fmla="*/ 0 w 2037186"/>
              <a:gd name="connsiteY7" fmla="*/ 172239 h 1892737"/>
              <a:gd name="connsiteX8" fmla="*/ 172239 w 2037186"/>
              <a:gd name="connsiteY8" fmla="*/ 0 h 189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1892737">
                <a:moveTo>
                  <a:pt x="172239" y="0"/>
                </a:moveTo>
                <a:lnTo>
                  <a:pt x="1864947" y="0"/>
                </a:lnTo>
                <a:cubicBezTo>
                  <a:pt x="1960072" y="0"/>
                  <a:pt x="2037186" y="77114"/>
                  <a:pt x="2037186" y="172239"/>
                </a:cubicBezTo>
                <a:lnTo>
                  <a:pt x="2037186" y="1720498"/>
                </a:lnTo>
                <a:cubicBezTo>
                  <a:pt x="2037186" y="1815623"/>
                  <a:pt x="1960072" y="1892737"/>
                  <a:pt x="1864947" y="1892737"/>
                </a:cubicBezTo>
                <a:lnTo>
                  <a:pt x="172239" y="1892737"/>
                </a:lnTo>
                <a:cubicBezTo>
                  <a:pt x="77114" y="1892737"/>
                  <a:pt x="0" y="1815623"/>
                  <a:pt x="0" y="1720498"/>
                </a:cubicBezTo>
                <a:lnTo>
                  <a:pt x="0" y="172239"/>
                </a:lnTo>
                <a:cubicBezTo>
                  <a:pt x="0" y="77114"/>
                  <a:pt x="77114" y="0"/>
                  <a:pt x="172239" y="0"/>
                </a:cubicBezTo>
                <a:close/>
              </a:path>
            </a:pathLst>
          </a:custGeom>
        </p:spPr>
        <p:txBody>
          <a:bodyPr wrap="square">
            <a:noAutofit/>
          </a:bodyPr>
          <a:lstStyle/>
          <a:p>
            <a:endParaRPr lang="zh-CN" altLang="en-US" dirty="0"/>
          </a:p>
        </p:txBody>
      </p:sp>
      <p:sp>
        <p:nvSpPr>
          <p:cNvPr id="20" name="图片占位符 19">
            <a:extLst>
              <a:ext uri="{FF2B5EF4-FFF2-40B4-BE49-F238E27FC236}">
                <a16:creationId xmlns:a16="http://schemas.microsoft.com/office/drawing/2014/main" id="{92E01013-C0E2-4CED-A6F1-F46A736CB16E}"/>
              </a:ext>
            </a:extLst>
          </p:cNvPr>
          <p:cNvSpPr>
            <a:spLocks noGrp="1"/>
          </p:cNvSpPr>
          <p:nvPr>
            <p:ph type="pic" sz="quarter" idx="16"/>
          </p:nvPr>
        </p:nvSpPr>
        <p:spPr>
          <a:xfrm>
            <a:off x="8701069" y="2698281"/>
            <a:ext cx="2037186" cy="1892737"/>
          </a:xfrm>
          <a:custGeom>
            <a:avLst/>
            <a:gdLst>
              <a:gd name="connsiteX0" fmla="*/ 172239 w 2037186"/>
              <a:gd name="connsiteY0" fmla="*/ 0 h 1892737"/>
              <a:gd name="connsiteX1" fmla="*/ 1864947 w 2037186"/>
              <a:gd name="connsiteY1" fmla="*/ 0 h 1892737"/>
              <a:gd name="connsiteX2" fmla="*/ 2037186 w 2037186"/>
              <a:gd name="connsiteY2" fmla="*/ 172239 h 1892737"/>
              <a:gd name="connsiteX3" fmla="*/ 2037186 w 2037186"/>
              <a:gd name="connsiteY3" fmla="*/ 1720498 h 1892737"/>
              <a:gd name="connsiteX4" fmla="*/ 1864947 w 2037186"/>
              <a:gd name="connsiteY4" fmla="*/ 1892737 h 1892737"/>
              <a:gd name="connsiteX5" fmla="*/ 172239 w 2037186"/>
              <a:gd name="connsiteY5" fmla="*/ 1892737 h 1892737"/>
              <a:gd name="connsiteX6" fmla="*/ 0 w 2037186"/>
              <a:gd name="connsiteY6" fmla="*/ 1720498 h 1892737"/>
              <a:gd name="connsiteX7" fmla="*/ 0 w 2037186"/>
              <a:gd name="connsiteY7" fmla="*/ 172239 h 1892737"/>
              <a:gd name="connsiteX8" fmla="*/ 172239 w 2037186"/>
              <a:gd name="connsiteY8" fmla="*/ 0 h 189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1892737">
                <a:moveTo>
                  <a:pt x="172239" y="0"/>
                </a:moveTo>
                <a:lnTo>
                  <a:pt x="1864947" y="0"/>
                </a:lnTo>
                <a:cubicBezTo>
                  <a:pt x="1960072" y="0"/>
                  <a:pt x="2037186" y="77114"/>
                  <a:pt x="2037186" y="172239"/>
                </a:cubicBezTo>
                <a:lnTo>
                  <a:pt x="2037186" y="1720498"/>
                </a:lnTo>
                <a:cubicBezTo>
                  <a:pt x="2037186" y="1815623"/>
                  <a:pt x="1960072" y="1892737"/>
                  <a:pt x="1864947" y="1892737"/>
                </a:cubicBezTo>
                <a:lnTo>
                  <a:pt x="172239" y="1892737"/>
                </a:lnTo>
                <a:cubicBezTo>
                  <a:pt x="77114" y="1892737"/>
                  <a:pt x="0" y="1815623"/>
                  <a:pt x="0" y="1720498"/>
                </a:cubicBezTo>
                <a:lnTo>
                  <a:pt x="0" y="172239"/>
                </a:lnTo>
                <a:cubicBezTo>
                  <a:pt x="0" y="77114"/>
                  <a:pt x="77114" y="0"/>
                  <a:pt x="172239" y="0"/>
                </a:cubicBezTo>
                <a:close/>
              </a:path>
            </a:pathLst>
          </a:custGeom>
        </p:spPr>
        <p:txBody>
          <a:bodyPr wrap="square">
            <a:noAutofit/>
          </a:bodyPr>
          <a:lstStyle/>
          <a:p>
            <a:endParaRPr lang="zh-CN" altLang="en-US"/>
          </a:p>
        </p:txBody>
      </p:sp>
      <p:sp>
        <p:nvSpPr>
          <p:cNvPr id="22" name="矩形 21">
            <a:extLst>
              <a:ext uri="{FF2B5EF4-FFF2-40B4-BE49-F238E27FC236}">
                <a16:creationId xmlns:a16="http://schemas.microsoft.com/office/drawing/2014/main" id="{4C0C2486-8C9E-40F2-AE69-9BA40E5FCF11}"/>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3" name="Picture 2" descr="http://www.sjzu.edu.cn/img/logo.png">
            <a:extLst>
              <a:ext uri="{FF2B5EF4-FFF2-40B4-BE49-F238E27FC236}">
                <a16:creationId xmlns:a16="http://schemas.microsoft.com/office/drawing/2014/main" id="{F8F03E54-6086-4941-A53D-ADCCC0F0C29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82443" y="75566"/>
            <a:ext cx="1911623" cy="57295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a:extLst>
              <a:ext uri="{FF2B5EF4-FFF2-40B4-BE49-F238E27FC236}">
                <a16:creationId xmlns:a16="http://schemas.microsoft.com/office/drawing/2014/main" id="{567C46B6-7163-4C47-A9B3-C9225AE3652E}"/>
              </a:ext>
            </a:extLst>
          </p:cNvPr>
          <p:cNvCxnSpPr/>
          <p:nvPr userDrawn="1"/>
        </p:nvCxnSpPr>
        <p:spPr>
          <a:xfrm>
            <a:off x="0" y="740508"/>
            <a:ext cx="12192000" cy="8996"/>
          </a:xfrm>
          <a:prstGeom prst="line">
            <a:avLst/>
          </a:prstGeom>
          <a:ln w="31750">
            <a:gradFill flip="none" rotWithShape="1">
              <a:gsLst>
                <a:gs pos="0">
                  <a:schemeClr val="accent1">
                    <a:lumMod val="100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占位符 11">
            <a:extLst>
              <a:ext uri="{FF2B5EF4-FFF2-40B4-BE49-F238E27FC236}">
                <a16:creationId xmlns:a16="http://schemas.microsoft.com/office/drawing/2014/main" id="{57674B1B-AFDB-49F0-B48C-7B8B43BF9801}"/>
              </a:ext>
            </a:extLst>
          </p:cNvPr>
          <p:cNvSpPr>
            <a:spLocks noGrp="1"/>
          </p:cNvSpPr>
          <p:nvPr>
            <p:ph type="body" sz="quarter" idx="17" hasCustomPrompt="1"/>
          </p:nvPr>
        </p:nvSpPr>
        <p:spPr>
          <a:xfrm>
            <a:off x="508000" y="180525"/>
            <a:ext cx="2466340" cy="363035"/>
          </a:xfrm>
        </p:spPr>
        <p:txBody>
          <a:bodyPr lIns="0" tIns="0" rIns="0" bIns="0"/>
          <a:lstStyle>
            <a:lvl1pPr marL="0" indent="0">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单击插入文字</a:t>
            </a:r>
          </a:p>
        </p:txBody>
      </p:sp>
    </p:spTree>
    <p:extLst>
      <p:ext uri="{BB962C8B-B14F-4D97-AF65-F5344CB8AC3E}">
        <p14:creationId xmlns:p14="http://schemas.microsoft.com/office/powerpoint/2010/main" val="4498447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B1BBFC8-6A5E-4AD6-8AF1-2046AD20E650}"/>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74A0DB60-ADEC-4F51-BAB0-F0A5E80750D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B4F3416-5779-4799-B159-38CB23FB6074}"/>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6" name="矩形 5">
            <a:extLst>
              <a:ext uri="{FF2B5EF4-FFF2-40B4-BE49-F238E27FC236}">
                <a16:creationId xmlns:a16="http://schemas.microsoft.com/office/drawing/2014/main" id="{1EEC03EE-41FF-48D0-9458-3A8164573A36}"/>
              </a:ext>
            </a:extLst>
          </p:cNvPr>
          <p:cNvSpPr/>
          <p:nvPr userDrawn="1"/>
        </p:nvSpPr>
        <p:spPr>
          <a:xfrm>
            <a:off x="4225027" y="975842"/>
            <a:ext cx="5832862" cy="838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endParaRPr lang="zh-CN" altLang="en-US" b="1" dirty="0">
              <a:solidFill>
                <a:srgbClr val="1C3C6D"/>
              </a:solidFill>
              <a:latin typeface="+mj-ea"/>
            </a:endParaRPr>
          </a:p>
        </p:txBody>
      </p:sp>
      <p:sp>
        <p:nvSpPr>
          <p:cNvPr id="10" name="矩形 9">
            <a:extLst>
              <a:ext uri="{FF2B5EF4-FFF2-40B4-BE49-F238E27FC236}">
                <a16:creationId xmlns:a16="http://schemas.microsoft.com/office/drawing/2014/main" id="{52DA07FA-0683-42C3-B4D7-8C43AC0EA241}"/>
              </a:ext>
            </a:extLst>
          </p:cNvPr>
          <p:cNvSpPr/>
          <p:nvPr userDrawn="1"/>
        </p:nvSpPr>
        <p:spPr>
          <a:xfrm>
            <a:off x="4088378" y="854404"/>
            <a:ext cx="5832862" cy="838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zh-CN" altLang="en-US" b="1" dirty="0">
                <a:solidFill>
                  <a:srgbClr val="1C3C6D"/>
                </a:solidFill>
                <a:latin typeface="+mj-ea"/>
              </a:rPr>
              <a:t>标题</a:t>
            </a:r>
          </a:p>
          <a:p>
            <a:pPr algn="ctr"/>
            <a:endParaRPr lang="zh-CN" altLang="en-US" dirty="0"/>
          </a:p>
        </p:txBody>
      </p:sp>
      <p:sp>
        <p:nvSpPr>
          <p:cNvPr id="15" name="图片占位符 14">
            <a:extLst>
              <a:ext uri="{FF2B5EF4-FFF2-40B4-BE49-F238E27FC236}">
                <a16:creationId xmlns:a16="http://schemas.microsoft.com/office/drawing/2014/main" id="{14AAEAE3-2BF8-47F5-9FA8-6AAC5ED9F27B}"/>
              </a:ext>
            </a:extLst>
          </p:cNvPr>
          <p:cNvSpPr>
            <a:spLocks noGrp="1"/>
          </p:cNvSpPr>
          <p:nvPr>
            <p:ph type="pic" sz="quarter" idx="13"/>
          </p:nvPr>
        </p:nvSpPr>
        <p:spPr>
          <a:xfrm>
            <a:off x="0" y="0"/>
            <a:ext cx="3472692" cy="6858000"/>
          </a:xfrm>
          <a:custGeom>
            <a:avLst/>
            <a:gdLst>
              <a:gd name="connsiteX0" fmla="*/ 0 w 3472692"/>
              <a:gd name="connsiteY0" fmla="*/ 0 h 6858000"/>
              <a:gd name="connsiteX1" fmla="*/ 3472692 w 3472692"/>
              <a:gd name="connsiteY1" fmla="*/ 0 h 6858000"/>
              <a:gd name="connsiteX2" fmla="*/ 3472692 w 3472692"/>
              <a:gd name="connsiteY2" fmla="*/ 6858000 h 6858000"/>
              <a:gd name="connsiteX3" fmla="*/ 0 w 34726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72692" h="6858000">
                <a:moveTo>
                  <a:pt x="0" y="0"/>
                </a:moveTo>
                <a:lnTo>
                  <a:pt x="3472692" y="0"/>
                </a:lnTo>
                <a:lnTo>
                  <a:pt x="3472692" y="6858000"/>
                </a:lnTo>
                <a:lnTo>
                  <a:pt x="0" y="6858000"/>
                </a:lnTo>
                <a:close/>
              </a:path>
            </a:pathLst>
          </a:custGeom>
        </p:spPr>
        <p:txBody>
          <a:bodyPr wrap="square">
            <a:noAutofit/>
          </a:bodyPr>
          <a:lstStyle/>
          <a:p>
            <a:endParaRPr lang="zh-CN" altLang="en-US"/>
          </a:p>
        </p:txBody>
      </p:sp>
      <p:pic>
        <p:nvPicPr>
          <p:cNvPr id="16" name="Picture 2" descr="http://www.sjzu.edu.cn/img/logo.png">
            <a:extLst>
              <a:ext uri="{FF2B5EF4-FFF2-40B4-BE49-F238E27FC236}">
                <a16:creationId xmlns:a16="http://schemas.microsoft.com/office/drawing/2014/main" id="{744A85D2-A99E-44C3-BCC6-C31B97220506}"/>
              </a:ext>
            </a:extLst>
          </p:cNvPr>
          <p:cNvPicPr>
            <a:picLocks noChangeAspect="1" noChangeArrowheads="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843332" y="65855"/>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3B8B207F-8411-4742-9724-6F54B39FC554}"/>
              </a:ext>
            </a:extLst>
          </p:cNvPr>
          <p:cNvSpPr txBox="1"/>
          <p:nvPr userDrawn="1"/>
        </p:nvSpPr>
        <p:spPr>
          <a:xfrm>
            <a:off x="9661615" y="6292036"/>
            <a:ext cx="2044700" cy="215444"/>
          </a:xfrm>
          <a:prstGeom prst="rect">
            <a:avLst/>
          </a:prstGeom>
          <a:noFill/>
        </p:spPr>
        <p:txBody>
          <a:bodyPr wrap="square" lIns="0" tIns="0" rIns="0" bIns="0" rtlCol="0">
            <a:spAutoFit/>
          </a:bodyPr>
          <a:lstStyle/>
          <a:p>
            <a:pPr algn="r"/>
            <a:r>
              <a:rPr lang="zh-CN" altLang="en-US" sz="1400" spc="300" dirty="0">
                <a:solidFill>
                  <a:schemeClr val="accent1"/>
                </a:solidFill>
                <a:latin typeface="德彪钢笔行书字库" panose="02000000000000000000" pitchFamily="2" charset="-122"/>
                <a:ea typeface="德彪钢笔行书字库" panose="02000000000000000000" pitchFamily="2" charset="-122"/>
              </a:rPr>
              <a:t>博学善建 厚德大成</a:t>
            </a:r>
          </a:p>
        </p:txBody>
      </p:sp>
    </p:spTree>
    <p:extLst>
      <p:ext uri="{BB962C8B-B14F-4D97-AF65-F5344CB8AC3E}">
        <p14:creationId xmlns:p14="http://schemas.microsoft.com/office/powerpoint/2010/main" val="4034884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2030DD6-91A4-4014-AEEB-5DBCFEE669A9}"/>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111CD585-0C0D-4B17-9715-C37FB0C9BE2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7BD89C9-AD6C-4B73-B38E-F874D9B57BCF}"/>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5" name="矩形 4">
            <a:extLst>
              <a:ext uri="{FF2B5EF4-FFF2-40B4-BE49-F238E27FC236}">
                <a16:creationId xmlns:a16="http://schemas.microsoft.com/office/drawing/2014/main" id="{07D11B9A-10DF-4C53-AF14-2097F7BE7FFE}"/>
              </a:ext>
            </a:extLst>
          </p:cNvPr>
          <p:cNvSpPr/>
          <p:nvPr userDrawn="1"/>
        </p:nvSpPr>
        <p:spPr>
          <a:xfrm>
            <a:off x="0" y="0"/>
            <a:ext cx="3398520" cy="6857999"/>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3A59023F-82F2-43D0-9969-91B600FF6DD1}"/>
              </a:ext>
            </a:extLst>
          </p:cNvPr>
          <p:cNvCxnSpPr>
            <a:cxnSpLocks/>
          </p:cNvCxnSpPr>
          <p:nvPr userDrawn="1"/>
        </p:nvCxnSpPr>
        <p:spPr>
          <a:xfrm>
            <a:off x="5508683" y="2026920"/>
            <a:ext cx="587317" cy="0"/>
          </a:xfrm>
          <a:prstGeom prst="line">
            <a:avLst/>
          </a:prstGeom>
          <a:ln w="79375">
            <a:solidFill>
              <a:schemeClr val="accent1">
                <a:alpha val="74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http://www.sjzu.edu.cn/img/logo.png">
            <a:extLst>
              <a:ext uri="{FF2B5EF4-FFF2-40B4-BE49-F238E27FC236}">
                <a16:creationId xmlns:a16="http://schemas.microsoft.com/office/drawing/2014/main" id="{D3B28AFE-6BA0-4623-88E7-7695A7475271}"/>
              </a:ext>
            </a:extLst>
          </p:cNvPr>
          <p:cNvPicPr>
            <a:picLocks noChangeAspect="1" noChangeArrowheads="1"/>
          </p:cNvPicPr>
          <p:nvPr userDrawn="1"/>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9839345" y="80375"/>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0C626E5B-FE3A-49ED-8F23-754E8203E4EE}"/>
              </a:ext>
            </a:extLst>
          </p:cNvPr>
          <p:cNvSpPr txBox="1"/>
          <p:nvPr userDrawn="1"/>
        </p:nvSpPr>
        <p:spPr>
          <a:xfrm>
            <a:off x="9626600" y="6299200"/>
            <a:ext cx="2044700" cy="215444"/>
          </a:xfrm>
          <a:prstGeom prst="rect">
            <a:avLst/>
          </a:prstGeom>
          <a:noFill/>
        </p:spPr>
        <p:txBody>
          <a:bodyPr wrap="square" lIns="0" tIns="0" rIns="0" bIns="0" rtlCol="0">
            <a:spAutoFit/>
          </a:bodyPr>
          <a:lstStyle/>
          <a:p>
            <a:pPr algn="r"/>
            <a:r>
              <a:rPr lang="zh-CN" altLang="en-US" sz="1400" spc="300" dirty="0">
                <a:solidFill>
                  <a:schemeClr val="accent1"/>
                </a:solidFill>
                <a:latin typeface="德彪钢笔行书字库" panose="02000000000000000000" pitchFamily="2" charset="-122"/>
                <a:ea typeface="德彪钢笔行书字库" panose="02000000000000000000" pitchFamily="2" charset="-122"/>
              </a:rPr>
              <a:t>博学善建 厚德大成</a:t>
            </a:r>
          </a:p>
        </p:txBody>
      </p:sp>
      <p:sp>
        <p:nvSpPr>
          <p:cNvPr id="15" name="图片占位符 14">
            <a:extLst>
              <a:ext uri="{FF2B5EF4-FFF2-40B4-BE49-F238E27FC236}">
                <a16:creationId xmlns:a16="http://schemas.microsoft.com/office/drawing/2014/main" id="{223C28E7-0308-455C-A000-F3247B5D9760}"/>
              </a:ext>
            </a:extLst>
          </p:cNvPr>
          <p:cNvSpPr>
            <a:spLocks noGrp="1"/>
          </p:cNvSpPr>
          <p:nvPr>
            <p:ph type="pic" sz="quarter" idx="13"/>
          </p:nvPr>
        </p:nvSpPr>
        <p:spPr>
          <a:xfrm>
            <a:off x="747339" y="942055"/>
            <a:ext cx="3688080" cy="4973888"/>
          </a:xfrm>
          <a:custGeom>
            <a:avLst/>
            <a:gdLst>
              <a:gd name="connsiteX0" fmla="*/ 264952 w 3688080"/>
              <a:gd name="connsiteY0" fmla="*/ 0 h 4973888"/>
              <a:gd name="connsiteX1" fmla="*/ 3423128 w 3688080"/>
              <a:gd name="connsiteY1" fmla="*/ 0 h 4973888"/>
              <a:gd name="connsiteX2" fmla="*/ 3688080 w 3688080"/>
              <a:gd name="connsiteY2" fmla="*/ 264952 h 4973888"/>
              <a:gd name="connsiteX3" fmla="*/ 3688080 w 3688080"/>
              <a:gd name="connsiteY3" fmla="*/ 4708936 h 4973888"/>
              <a:gd name="connsiteX4" fmla="*/ 3423128 w 3688080"/>
              <a:gd name="connsiteY4" fmla="*/ 4973888 h 4973888"/>
              <a:gd name="connsiteX5" fmla="*/ 264952 w 3688080"/>
              <a:gd name="connsiteY5" fmla="*/ 4973888 h 4973888"/>
              <a:gd name="connsiteX6" fmla="*/ 0 w 3688080"/>
              <a:gd name="connsiteY6" fmla="*/ 4708936 h 4973888"/>
              <a:gd name="connsiteX7" fmla="*/ 0 w 3688080"/>
              <a:gd name="connsiteY7" fmla="*/ 264952 h 4973888"/>
              <a:gd name="connsiteX8" fmla="*/ 264952 w 3688080"/>
              <a:gd name="connsiteY8" fmla="*/ 0 h 497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080" h="4973888">
                <a:moveTo>
                  <a:pt x="264952" y="0"/>
                </a:moveTo>
                <a:lnTo>
                  <a:pt x="3423128" y="0"/>
                </a:lnTo>
                <a:cubicBezTo>
                  <a:pt x="3569457" y="0"/>
                  <a:pt x="3688080" y="118623"/>
                  <a:pt x="3688080" y="264952"/>
                </a:cubicBezTo>
                <a:lnTo>
                  <a:pt x="3688080" y="4708936"/>
                </a:lnTo>
                <a:cubicBezTo>
                  <a:pt x="3688080" y="4855265"/>
                  <a:pt x="3569457" y="4973888"/>
                  <a:pt x="3423128" y="4973888"/>
                </a:cubicBezTo>
                <a:lnTo>
                  <a:pt x="264952" y="4973888"/>
                </a:lnTo>
                <a:cubicBezTo>
                  <a:pt x="118623" y="4973888"/>
                  <a:pt x="0" y="4855265"/>
                  <a:pt x="0" y="4708936"/>
                </a:cubicBezTo>
                <a:lnTo>
                  <a:pt x="0" y="264952"/>
                </a:lnTo>
                <a:cubicBezTo>
                  <a:pt x="0" y="118623"/>
                  <a:pt x="118623" y="0"/>
                  <a:pt x="264952" y="0"/>
                </a:cubicBezTo>
                <a:close/>
              </a:path>
            </a:pathLst>
          </a:custGeom>
          <a:effectLst>
            <a:outerShdw blurRad="101600" dist="38100" dir="2700000" algn="tl" rotWithShape="0">
              <a:prstClr val="black">
                <a:alpha val="40000"/>
              </a:prstClr>
            </a:outerShdw>
          </a:effectLst>
        </p:spPr>
        <p:txBody>
          <a:bodyPr wrap="square">
            <a:noAutofit/>
          </a:bodyPr>
          <a:lstStyle/>
          <a:p>
            <a:endParaRPr lang="zh-CN" altLang="en-US"/>
          </a:p>
        </p:txBody>
      </p:sp>
    </p:spTree>
    <p:extLst>
      <p:ext uri="{BB962C8B-B14F-4D97-AF65-F5344CB8AC3E}">
        <p14:creationId xmlns:p14="http://schemas.microsoft.com/office/powerpoint/2010/main" val="34326551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6D506BC-431C-4060-92AC-E6BE76DB7E93}"/>
              </a:ext>
            </a:extLst>
          </p:cNvPr>
          <p:cNvSpPr/>
          <p:nvPr userDrawn="1"/>
        </p:nvSpPr>
        <p:spPr>
          <a:xfrm>
            <a:off x="3456327" y="1325880"/>
            <a:ext cx="7687266" cy="420624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6025CA7-1B77-4891-9FD1-5142BE25A5BD}"/>
              </a:ext>
            </a:extLst>
          </p:cNvPr>
          <p:cNvSpPr/>
          <p:nvPr userDrawn="1"/>
        </p:nvSpPr>
        <p:spPr>
          <a:xfrm>
            <a:off x="0" y="-2"/>
            <a:ext cx="7376160" cy="6858001"/>
          </a:xfrm>
          <a:custGeom>
            <a:avLst/>
            <a:gdLst>
              <a:gd name="connsiteX0" fmla="*/ 0 w 7376160"/>
              <a:gd name="connsiteY0" fmla="*/ 0 h 6858001"/>
              <a:gd name="connsiteX1" fmla="*/ 5132565 w 7376160"/>
              <a:gd name="connsiteY1" fmla="*/ 0 h 6858001"/>
              <a:gd name="connsiteX2" fmla="*/ 7376160 w 7376160"/>
              <a:gd name="connsiteY2" fmla="*/ 6858001 h 6858001"/>
              <a:gd name="connsiteX3" fmla="*/ 0 w 737616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7376160" h="6858001">
                <a:moveTo>
                  <a:pt x="0" y="0"/>
                </a:moveTo>
                <a:lnTo>
                  <a:pt x="5132565" y="0"/>
                </a:lnTo>
                <a:lnTo>
                  <a:pt x="7376160" y="6858001"/>
                </a:lnTo>
                <a:lnTo>
                  <a:pt x="0"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图片占位符 18">
            <a:extLst>
              <a:ext uri="{FF2B5EF4-FFF2-40B4-BE49-F238E27FC236}">
                <a16:creationId xmlns:a16="http://schemas.microsoft.com/office/drawing/2014/main" id="{D14F2D3C-C6E8-43FD-9DB1-92055521A999}"/>
              </a:ext>
            </a:extLst>
          </p:cNvPr>
          <p:cNvSpPr>
            <a:spLocks noGrp="1"/>
          </p:cNvSpPr>
          <p:nvPr>
            <p:ph type="pic" sz="quarter" idx="13"/>
          </p:nvPr>
        </p:nvSpPr>
        <p:spPr>
          <a:xfrm>
            <a:off x="5613548" y="1476519"/>
            <a:ext cx="5358081" cy="3904957"/>
          </a:xfrm>
          <a:custGeom>
            <a:avLst/>
            <a:gdLst>
              <a:gd name="connsiteX0" fmla="*/ 0 w 5358081"/>
              <a:gd name="connsiteY0" fmla="*/ 0 h 3904957"/>
              <a:gd name="connsiteX1" fmla="*/ 5358081 w 5358081"/>
              <a:gd name="connsiteY1" fmla="*/ 0 h 3904957"/>
              <a:gd name="connsiteX2" fmla="*/ 5358081 w 5358081"/>
              <a:gd name="connsiteY2" fmla="*/ 3904957 h 3904957"/>
              <a:gd name="connsiteX3" fmla="*/ 1267993 w 5358081"/>
              <a:gd name="connsiteY3" fmla="*/ 3904957 h 3904957"/>
              <a:gd name="connsiteX4" fmla="*/ 460278 w 5358081"/>
              <a:gd name="connsiteY4" fmla="*/ 1436014 h 390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081" h="3904957">
                <a:moveTo>
                  <a:pt x="0" y="0"/>
                </a:moveTo>
                <a:lnTo>
                  <a:pt x="5358081" y="0"/>
                </a:lnTo>
                <a:lnTo>
                  <a:pt x="5358081" y="3904957"/>
                </a:lnTo>
                <a:lnTo>
                  <a:pt x="1267993" y="3904957"/>
                </a:lnTo>
                <a:lnTo>
                  <a:pt x="460278" y="1436014"/>
                </a:lnTo>
                <a:close/>
              </a:path>
            </a:pathLst>
          </a:custGeom>
          <a:effectLst>
            <a:outerShdw blurRad="88900" dist="38100" dir="2700000" algn="tl" rotWithShape="0">
              <a:prstClr val="black">
                <a:alpha val="40000"/>
              </a:prstClr>
            </a:outerShdw>
          </a:effectLst>
        </p:spPr>
        <p:txBody>
          <a:bodyPr wrap="square">
            <a:noAutofit/>
          </a:bodyPr>
          <a:lstStyle/>
          <a:p>
            <a:endParaRPr lang="zh-CN" altLang="en-US" dirty="0"/>
          </a:p>
        </p:txBody>
      </p:sp>
      <p:sp>
        <p:nvSpPr>
          <p:cNvPr id="3" name="日期占位符 2">
            <a:extLst>
              <a:ext uri="{FF2B5EF4-FFF2-40B4-BE49-F238E27FC236}">
                <a16:creationId xmlns:a16="http://schemas.microsoft.com/office/drawing/2014/main" id="{E19162AE-EA9F-4546-B934-59F86C674EF0}"/>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2E054CEE-1943-4162-AD0F-33B01FCCD9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B660852-391A-4520-AC7A-AE889C08BBDE}"/>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cxnSp>
        <p:nvCxnSpPr>
          <p:cNvPr id="12" name="直接连接符 11">
            <a:extLst>
              <a:ext uri="{FF2B5EF4-FFF2-40B4-BE49-F238E27FC236}">
                <a16:creationId xmlns:a16="http://schemas.microsoft.com/office/drawing/2014/main" id="{16F09904-889A-4097-96E3-E1AD3B829348}"/>
              </a:ext>
            </a:extLst>
          </p:cNvPr>
          <p:cNvCxnSpPr>
            <a:cxnSpLocks/>
          </p:cNvCxnSpPr>
          <p:nvPr userDrawn="1"/>
        </p:nvCxnSpPr>
        <p:spPr>
          <a:xfrm>
            <a:off x="1048407" y="3429000"/>
            <a:ext cx="332547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999A4DC-EA63-4962-B163-26172AAB0CFF}"/>
              </a:ext>
            </a:extLst>
          </p:cNvPr>
          <p:cNvCxnSpPr>
            <a:cxnSpLocks/>
          </p:cNvCxnSpPr>
          <p:nvPr userDrawn="1"/>
        </p:nvCxnSpPr>
        <p:spPr>
          <a:xfrm>
            <a:off x="1048406" y="5288280"/>
            <a:ext cx="332547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9815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6D506BC-431C-4060-92AC-E6BE76DB7E93}"/>
              </a:ext>
            </a:extLst>
          </p:cNvPr>
          <p:cNvSpPr/>
          <p:nvPr userDrawn="1"/>
        </p:nvSpPr>
        <p:spPr>
          <a:xfrm>
            <a:off x="3456327" y="1325880"/>
            <a:ext cx="7687266" cy="420624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C9726EF4-8B04-4CD9-985C-FCE6AB004140}"/>
              </a:ext>
            </a:extLst>
          </p:cNvPr>
          <p:cNvSpPr/>
          <p:nvPr userDrawn="1"/>
        </p:nvSpPr>
        <p:spPr>
          <a:xfrm>
            <a:off x="60960" y="-2"/>
            <a:ext cx="7315200" cy="6858001"/>
          </a:xfrm>
          <a:custGeom>
            <a:avLst/>
            <a:gdLst>
              <a:gd name="connsiteX0" fmla="*/ 0 w 7315200"/>
              <a:gd name="connsiteY0" fmla="*/ 0 h 6858001"/>
              <a:gd name="connsiteX1" fmla="*/ 5071605 w 7315200"/>
              <a:gd name="connsiteY1" fmla="*/ 0 h 6858001"/>
              <a:gd name="connsiteX2" fmla="*/ 7315200 w 7315200"/>
              <a:gd name="connsiteY2" fmla="*/ 6858001 h 6858001"/>
              <a:gd name="connsiteX3" fmla="*/ 0 w 73152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7315200" h="6858001">
                <a:moveTo>
                  <a:pt x="0" y="0"/>
                </a:moveTo>
                <a:lnTo>
                  <a:pt x="5071605" y="0"/>
                </a:lnTo>
                <a:lnTo>
                  <a:pt x="7315200" y="6858001"/>
                </a:lnTo>
                <a:lnTo>
                  <a:pt x="0"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图片占位符 18">
            <a:extLst>
              <a:ext uri="{FF2B5EF4-FFF2-40B4-BE49-F238E27FC236}">
                <a16:creationId xmlns:a16="http://schemas.microsoft.com/office/drawing/2014/main" id="{D14F2D3C-C6E8-43FD-9DB1-92055521A999}"/>
              </a:ext>
            </a:extLst>
          </p:cNvPr>
          <p:cNvSpPr>
            <a:spLocks noGrp="1"/>
          </p:cNvSpPr>
          <p:nvPr>
            <p:ph type="pic" sz="quarter" idx="13"/>
          </p:nvPr>
        </p:nvSpPr>
        <p:spPr>
          <a:xfrm>
            <a:off x="5613548" y="1476519"/>
            <a:ext cx="5358081" cy="3904957"/>
          </a:xfrm>
          <a:custGeom>
            <a:avLst/>
            <a:gdLst>
              <a:gd name="connsiteX0" fmla="*/ 0 w 5358081"/>
              <a:gd name="connsiteY0" fmla="*/ 0 h 3904957"/>
              <a:gd name="connsiteX1" fmla="*/ 5358081 w 5358081"/>
              <a:gd name="connsiteY1" fmla="*/ 0 h 3904957"/>
              <a:gd name="connsiteX2" fmla="*/ 5358081 w 5358081"/>
              <a:gd name="connsiteY2" fmla="*/ 3904957 h 3904957"/>
              <a:gd name="connsiteX3" fmla="*/ 1267993 w 5358081"/>
              <a:gd name="connsiteY3" fmla="*/ 3904957 h 3904957"/>
              <a:gd name="connsiteX4" fmla="*/ 460278 w 5358081"/>
              <a:gd name="connsiteY4" fmla="*/ 1436014 h 390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081" h="3904957">
                <a:moveTo>
                  <a:pt x="0" y="0"/>
                </a:moveTo>
                <a:lnTo>
                  <a:pt x="5358081" y="0"/>
                </a:lnTo>
                <a:lnTo>
                  <a:pt x="5358081" y="3904957"/>
                </a:lnTo>
                <a:lnTo>
                  <a:pt x="1267993" y="3904957"/>
                </a:lnTo>
                <a:lnTo>
                  <a:pt x="460278" y="1436014"/>
                </a:lnTo>
                <a:close/>
              </a:path>
            </a:pathLst>
          </a:custGeom>
          <a:effectLst>
            <a:outerShdw blurRad="88900" dist="38100" dir="2700000" algn="tl" rotWithShape="0">
              <a:prstClr val="black">
                <a:alpha val="40000"/>
              </a:prstClr>
            </a:outerShdw>
          </a:effectLst>
        </p:spPr>
        <p:txBody>
          <a:bodyPr wrap="square">
            <a:noAutofit/>
          </a:bodyPr>
          <a:lstStyle/>
          <a:p>
            <a:endParaRPr lang="zh-CN" altLang="en-US" dirty="0"/>
          </a:p>
        </p:txBody>
      </p:sp>
      <p:sp>
        <p:nvSpPr>
          <p:cNvPr id="3" name="日期占位符 2">
            <a:extLst>
              <a:ext uri="{FF2B5EF4-FFF2-40B4-BE49-F238E27FC236}">
                <a16:creationId xmlns:a16="http://schemas.microsoft.com/office/drawing/2014/main" id="{E19162AE-EA9F-4546-B934-59F86C674EF0}"/>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2E054CEE-1943-4162-AD0F-33B01FCCD9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B660852-391A-4520-AC7A-AE889C08BBDE}"/>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cxnSp>
        <p:nvCxnSpPr>
          <p:cNvPr id="12" name="直接连接符 11">
            <a:extLst>
              <a:ext uri="{FF2B5EF4-FFF2-40B4-BE49-F238E27FC236}">
                <a16:creationId xmlns:a16="http://schemas.microsoft.com/office/drawing/2014/main" id="{16F09904-889A-4097-96E3-E1AD3B829348}"/>
              </a:ext>
            </a:extLst>
          </p:cNvPr>
          <p:cNvCxnSpPr>
            <a:cxnSpLocks/>
          </p:cNvCxnSpPr>
          <p:nvPr userDrawn="1"/>
        </p:nvCxnSpPr>
        <p:spPr>
          <a:xfrm>
            <a:off x="1048407" y="3429000"/>
            <a:ext cx="332547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999A4DC-EA63-4962-B163-26172AAB0CFF}"/>
              </a:ext>
            </a:extLst>
          </p:cNvPr>
          <p:cNvCxnSpPr>
            <a:cxnSpLocks/>
          </p:cNvCxnSpPr>
          <p:nvPr userDrawn="1"/>
        </p:nvCxnSpPr>
        <p:spPr>
          <a:xfrm>
            <a:off x="1048406" y="5288280"/>
            <a:ext cx="332547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6746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BC1962E-DA51-4DD1-85F1-80CFE3915DF5}"/>
              </a:ext>
            </a:extLst>
          </p:cNvPr>
          <p:cNvSpPr/>
          <p:nvPr userDrawn="1"/>
        </p:nvSpPr>
        <p:spPr>
          <a:xfrm>
            <a:off x="0" y="-15963"/>
            <a:ext cx="12192000" cy="701763"/>
          </a:xfrm>
          <a:prstGeom prst="rect">
            <a:avLst/>
          </a:prstGeom>
          <a:gradFill flip="none" rotWithShape="1">
            <a:gsLst>
              <a:gs pos="0">
                <a:schemeClr val="accent1"/>
              </a:gs>
              <a:gs pos="51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endParaRPr lang="zh-CN" altLang="en-US">
              <a:solidFill>
                <a:schemeClr val="bg1"/>
              </a:solidFill>
            </a:endParaRPr>
          </a:p>
        </p:txBody>
      </p:sp>
      <p:sp>
        <p:nvSpPr>
          <p:cNvPr id="9" name="任意多边形: 形状 8">
            <a:extLst>
              <a:ext uri="{FF2B5EF4-FFF2-40B4-BE49-F238E27FC236}">
                <a16:creationId xmlns:a16="http://schemas.microsoft.com/office/drawing/2014/main" id="{1A756C14-7348-44C1-B3E0-CE3B9B01DF6E}"/>
              </a:ext>
            </a:extLst>
          </p:cNvPr>
          <p:cNvSpPr/>
          <p:nvPr userDrawn="1"/>
        </p:nvSpPr>
        <p:spPr>
          <a:xfrm>
            <a:off x="7366917" y="1183470"/>
            <a:ext cx="4304388" cy="2051613"/>
          </a:xfrm>
          <a:custGeom>
            <a:avLst/>
            <a:gdLst>
              <a:gd name="connsiteX0" fmla="*/ 0 w 2026547"/>
              <a:gd name="connsiteY0" fmla="*/ 0 h 2503025"/>
              <a:gd name="connsiteX1" fmla="*/ 2026547 w 2026547"/>
              <a:gd name="connsiteY1" fmla="*/ 0 h 2503025"/>
              <a:gd name="connsiteX2" fmla="*/ 2026547 w 2026547"/>
              <a:gd name="connsiteY2" fmla="*/ 2503025 h 2503025"/>
              <a:gd name="connsiteX3" fmla="*/ 0 w 2026547"/>
              <a:gd name="connsiteY3" fmla="*/ 2503025 h 2503025"/>
            </a:gdLst>
            <a:ahLst/>
            <a:cxnLst>
              <a:cxn ang="0">
                <a:pos x="connsiteX0" y="connsiteY0"/>
              </a:cxn>
              <a:cxn ang="0">
                <a:pos x="connsiteX1" y="connsiteY1"/>
              </a:cxn>
              <a:cxn ang="0">
                <a:pos x="connsiteX2" y="connsiteY2"/>
              </a:cxn>
              <a:cxn ang="0">
                <a:pos x="connsiteX3" y="connsiteY3"/>
              </a:cxn>
            </a:cxnLst>
            <a:rect l="l" t="t" r="r" b="b"/>
            <a:pathLst>
              <a:path w="2026547" h="2503025">
                <a:moveTo>
                  <a:pt x="0" y="0"/>
                </a:moveTo>
                <a:lnTo>
                  <a:pt x="2026547" y="0"/>
                </a:lnTo>
                <a:lnTo>
                  <a:pt x="2026547" y="2503025"/>
                </a:lnTo>
                <a:lnTo>
                  <a:pt x="0" y="25030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a:solidFill>
                  <a:schemeClr val="bg1"/>
                </a:solidFill>
                <a:latin typeface="+mj-ea"/>
                <a:ea typeface="+mj-ea"/>
              </a:rPr>
              <a:t> </a:t>
            </a:r>
            <a:endParaRPr lang="en-US" altLang="zh-CN" sz="1200" b="1" dirty="0">
              <a:solidFill>
                <a:schemeClr val="bg1"/>
              </a:solidFill>
              <a:latin typeface="+mn-ea"/>
            </a:endParaRPr>
          </a:p>
        </p:txBody>
      </p:sp>
      <p:sp>
        <p:nvSpPr>
          <p:cNvPr id="15" name="文本占位符 1">
            <a:extLst>
              <a:ext uri="{FF2B5EF4-FFF2-40B4-BE49-F238E27FC236}">
                <a16:creationId xmlns:a16="http://schemas.microsoft.com/office/drawing/2014/main" id="{08CC6E04-5C0C-4499-913C-1CAAE5CD36A4}"/>
              </a:ext>
            </a:extLst>
          </p:cNvPr>
          <p:cNvSpPr>
            <a:spLocks noGrp="1"/>
          </p:cNvSpPr>
          <p:nvPr>
            <p:ph type="body" sz="quarter" idx="13" hasCustomPrompt="1"/>
          </p:nvPr>
        </p:nvSpPr>
        <p:spPr>
          <a:xfrm>
            <a:off x="439675" y="88855"/>
            <a:ext cx="7335837" cy="492125"/>
          </a:xfrm>
        </p:spPr>
        <p:txBody>
          <a:bodyPr>
            <a:normAutofit/>
          </a:bodyPr>
          <a:lstStyle>
            <a:lvl1pPr marL="0" indent="0">
              <a:buNone/>
              <a:defRPr b="1">
                <a:solidFill>
                  <a:schemeClr val="bg1"/>
                </a:solidFill>
              </a:defRPr>
            </a:lvl1pPr>
          </a:lstStyle>
          <a:p>
            <a:r>
              <a:rPr lang="zh-CN" altLang="en-US" dirty="0">
                <a:ea typeface="+mj-ea"/>
              </a:rPr>
              <a:t>输入你的标题</a:t>
            </a:r>
          </a:p>
          <a:p>
            <a:endParaRPr lang="zh-CN" altLang="en-US" sz="1800" dirty="0">
              <a:ea typeface="+mj-ea"/>
            </a:endParaRPr>
          </a:p>
        </p:txBody>
      </p:sp>
      <p:pic>
        <p:nvPicPr>
          <p:cNvPr id="16" name="Picture 2" descr="http://www.sjzu.edu.cn/img/logo.png">
            <a:extLst>
              <a:ext uri="{FF2B5EF4-FFF2-40B4-BE49-F238E27FC236}">
                <a16:creationId xmlns:a16="http://schemas.microsoft.com/office/drawing/2014/main" id="{228990B1-1873-46D9-82EB-8B4C4CC060D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0702" y="78123"/>
            <a:ext cx="1911623" cy="57295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接连接符 16">
            <a:extLst>
              <a:ext uri="{FF2B5EF4-FFF2-40B4-BE49-F238E27FC236}">
                <a16:creationId xmlns:a16="http://schemas.microsoft.com/office/drawing/2014/main" id="{07EB4DAB-E75E-4EC5-A399-103EE2D4E969}"/>
              </a:ext>
            </a:extLst>
          </p:cNvPr>
          <p:cNvCxnSpPr/>
          <p:nvPr userDrawn="1"/>
        </p:nvCxnSpPr>
        <p:spPr>
          <a:xfrm>
            <a:off x="0" y="740508"/>
            <a:ext cx="12192000" cy="8996"/>
          </a:xfrm>
          <a:prstGeom prst="line">
            <a:avLst/>
          </a:prstGeom>
          <a:ln w="31750">
            <a:gradFill flip="none" rotWithShape="1">
              <a:gsLst>
                <a:gs pos="0">
                  <a:schemeClr val="accent1"/>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图片占位符 17">
            <a:extLst>
              <a:ext uri="{FF2B5EF4-FFF2-40B4-BE49-F238E27FC236}">
                <a16:creationId xmlns:a16="http://schemas.microsoft.com/office/drawing/2014/main" id="{0722738E-8179-416E-8DE6-809D51E68069}"/>
              </a:ext>
            </a:extLst>
          </p:cNvPr>
          <p:cNvSpPr>
            <a:spLocks noGrp="1"/>
          </p:cNvSpPr>
          <p:nvPr>
            <p:ph type="pic" sz="quarter" idx="15"/>
          </p:nvPr>
        </p:nvSpPr>
        <p:spPr>
          <a:xfrm>
            <a:off x="533404" y="1183470"/>
            <a:ext cx="2013843" cy="2051329"/>
          </a:xfrm>
          <a:custGeom>
            <a:avLst/>
            <a:gdLst>
              <a:gd name="connsiteX0" fmla="*/ 0 w 2013843"/>
              <a:gd name="connsiteY0" fmla="*/ 0 h 2051329"/>
              <a:gd name="connsiteX1" fmla="*/ 2013843 w 2013843"/>
              <a:gd name="connsiteY1" fmla="*/ 0 h 2051329"/>
              <a:gd name="connsiteX2" fmla="*/ 2013843 w 2013843"/>
              <a:gd name="connsiteY2" fmla="*/ 2051329 h 2051329"/>
              <a:gd name="connsiteX3" fmla="*/ 0 w 2013843"/>
              <a:gd name="connsiteY3" fmla="*/ 2051329 h 2051329"/>
            </a:gdLst>
            <a:ahLst/>
            <a:cxnLst>
              <a:cxn ang="0">
                <a:pos x="connsiteX0" y="connsiteY0"/>
              </a:cxn>
              <a:cxn ang="0">
                <a:pos x="connsiteX1" y="connsiteY1"/>
              </a:cxn>
              <a:cxn ang="0">
                <a:pos x="connsiteX2" y="connsiteY2"/>
              </a:cxn>
              <a:cxn ang="0">
                <a:pos x="connsiteX3" y="connsiteY3"/>
              </a:cxn>
            </a:cxnLst>
            <a:rect l="l" t="t" r="r" b="b"/>
            <a:pathLst>
              <a:path w="2013843" h="2051329">
                <a:moveTo>
                  <a:pt x="0" y="0"/>
                </a:moveTo>
                <a:lnTo>
                  <a:pt x="2013843" y="0"/>
                </a:lnTo>
                <a:lnTo>
                  <a:pt x="2013843" y="2051329"/>
                </a:lnTo>
                <a:lnTo>
                  <a:pt x="0" y="2051329"/>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8173846F-1FF2-4611-A018-42B1231ED491}"/>
              </a:ext>
            </a:extLst>
          </p:cNvPr>
          <p:cNvSpPr>
            <a:spLocks noGrp="1"/>
          </p:cNvSpPr>
          <p:nvPr>
            <p:ph type="pic" sz="quarter" idx="16"/>
          </p:nvPr>
        </p:nvSpPr>
        <p:spPr>
          <a:xfrm>
            <a:off x="2804889" y="1183470"/>
            <a:ext cx="2013843" cy="2051329"/>
          </a:xfrm>
          <a:custGeom>
            <a:avLst/>
            <a:gdLst>
              <a:gd name="connsiteX0" fmla="*/ 0 w 2013843"/>
              <a:gd name="connsiteY0" fmla="*/ 0 h 2051329"/>
              <a:gd name="connsiteX1" fmla="*/ 2013843 w 2013843"/>
              <a:gd name="connsiteY1" fmla="*/ 0 h 2051329"/>
              <a:gd name="connsiteX2" fmla="*/ 2013843 w 2013843"/>
              <a:gd name="connsiteY2" fmla="*/ 2051329 h 2051329"/>
              <a:gd name="connsiteX3" fmla="*/ 0 w 2013843"/>
              <a:gd name="connsiteY3" fmla="*/ 2051329 h 2051329"/>
            </a:gdLst>
            <a:ahLst/>
            <a:cxnLst>
              <a:cxn ang="0">
                <a:pos x="connsiteX0" y="connsiteY0"/>
              </a:cxn>
              <a:cxn ang="0">
                <a:pos x="connsiteX1" y="connsiteY1"/>
              </a:cxn>
              <a:cxn ang="0">
                <a:pos x="connsiteX2" y="connsiteY2"/>
              </a:cxn>
              <a:cxn ang="0">
                <a:pos x="connsiteX3" y="connsiteY3"/>
              </a:cxn>
            </a:cxnLst>
            <a:rect l="l" t="t" r="r" b="b"/>
            <a:pathLst>
              <a:path w="2013843" h="2051329">
                <a:moveTo>
                  <a:pt x="0" y="0"/>
                </a:moveTo>
                <a:lnTo>
                  <a:pt x="2013843" y="0"/>
                </a:lnTo>
                <a:lnTo>
                  <a:pt x="2013843" y="2051329"/>
                </a:lnTo>
                <a:lnTo>
                  <a:pt x="0" y="2051329"/>
                </a:lnTo>
                <a:close/>
              </a:path>
            </a:pathLst>
          </a:custGeom>
        </p:spPr>
        <p:txBody>
          <a:bodyPr wrap="square">
            <a:noAutofit/>
          </a:bodyPr>
          <a:lstStyle/>
          <a:p>
            <a:endParaRPr lang="zh-CN" altLang="en-US"/>
          </a:p>
        </p:txBody>
      </p:sp>
      <p:sp>
        <p:nvSpPr>
          <p:cNvPr id="20" name="图片占位符 19">
            <a:extLst>
              <a:ext uri="{FF2B5EF4-FFF2-40B4-BE49-F238E27FC236}">
                <a16:creationId xmlns:a16="http://schemas.microsoft.com/office/drawing/2014/main" id="{653D3187-FFBA-44C4-B4FD-F8CEF915AE7F}"/>
              </a:ext>
            </a:extLst>
          </p:cNvPr>
          <p:cNvSpPr>
            <a:spLocks noGrp="1"/>
          </p:cNvSpPr>
          <p:nvPr>
            <p:ph type="pic" sz="quarter" idx="17"/>
          </p:nvPr>
        </p:nvSpPr>
        <p:spPr>
          <a:xfrm>
            <a:off x="5095432" y="1183470"/>
            <a:ext cx="2013843" cy="2051329"/>
          </a:xfrm>
          <a:custGeom>
            <a:avLst/>
            <a:gdLst>
              <a:gd name="connsiteX0" fmla="*/ 0 w 2013843"/>
              <a:gd name="connsiteY0" fmla="*/ 0 h 2051329"/>
              <a:gd name="connsiteX1" fmla="*/ 2013843 w 2013843"/>
              <a:gd name="connsiteY1" fmla="*/ 0 h 2051329"/>
              <a:gd name="connsiteX2" fmla="*/ 2013843 w 2013843"/>
              <a:gd name="connsiteY2" fmla="*/ 2051329 h 2051329"/>
              <a:gd name="connsiteX3" fmla="*/ 0 w 2013843"/>
              <a:gd name="connsiteY3" fmla="*/ 2051329 h 2051329"/>
            </a:gdLst>
            <a:ahLst/>
            <a:cxnLst>
              <a:cxn ang="0">
                <a:pos x="connsiteX0" y="connsiteY0"/>
              </a:cxn>
              <a:cxn ang="0">
                <a:pos x="connsiteX1" y="connsiteY1"/>
              </a:cxn>
              <a:cxn ang="0">
                <a:pos x="connsiteX2" y="connsiteY2"/>
              </a:cxn>
              <a:cxn ang="0">
                <a:pos x="connsiteX3" y="connsiteY3"/>
              </a:cxn>
            </a:cxnLst>
            <a:rect l="l" t="t" r="r" b="b"/>
            <a:pathLst>
              <a:path w="2013843" h="2051329">
                <a:moveTo>
                  <a:pt x="0" y="0"/>
                </a:moveTo>
                <a:lnTo>
                  <a:pt x="2013843" y="0"/>
                </a:lnTo>
                <a:lnTo>
                  <a:pt x="2013843" y="2051329"/>
                </a:lnTo>
                <a:lnTo>
                  <a:pt x="0" y="205132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86971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6_自定义版式">
    <p:bg>
      <p:bgPr>
        <a:solidFill>
          <a:schemeClr val="accent3"/>
        </a:solidFill>
        <a:effectLst/>
      </p:bgPr>
    </p:bg>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EDE698AC-AFE1-40A8-9EEB-F7AF3333FFB4}"/>
              </a:ext>
            </a:extLst>
          </p:cNvPr>
          <p:cNvSpPr>
            <a:spLocks noGrp="1"/>
          </p:cNvSpPr>
          <p:nvPr>
            <p:ph type="pic" sz="quarter" idx="15"/>
          </p:nvPr>
        </p:nvSpPr>
        <p:spPr>
          <a:xfrm>
            <a:off x="9014344" y="1716833"/>
            <a:ext cx="2310261" cy="2257812"/>
          </a:xfrm>
          <a:custGeom>
            <a:avLst/>
            <a:gdLst>
              <a:gd name="connsiteX0" fmla="*/ 0 w 2310261"/>
              <a:gd name="connsiteY0" fmla="*/ 0 h 2257812"/>
              <a:gd name="connsiteX1" fmla="*/ 2310261 w 2310261"/>
              <a:gd name="connsiteY1" fmla="*/ 0 h 2257812"/>
              <a:gd name="connsiteX2" fmla="*/ 2310261 w 2310261"/>
              <a:gd name="connsiteY2" fmla="*/ 2257812 h 2257812"/>
              <a:gd name="connsiteX3" fmla="*/ 0 w 2310261"/>
              <a:gd name="connsiteY3" fmla="*/ 2257812 h 2257812"/>
            </a:gdLst>
            <a:ahLst/>
            <a:cxnLst>
              <a:cxn ang="0">
                <a:pos x="connsiteX0" y="connsiteY0"/>
              </a:cxn>
              <a:cxn ang="0">
                <a:pos x="connsiteX1" y="connsiteY1"/>
              </a:cxn>
              <a:cxn ang="0">
                <a:pos x="connsiteX2" y="connsiteY2"/>
              </a:cxn>
              <a:cxn ang="0">
                <a:pos x="connsiteX3" y="connsiteY3"/>
              </a:cxn>
            </a:cxnLst>
            <a:rect l="l" t="t" r="r" b="b"/>
            <a:pathLst>
              <a:path w="2310261" h="2257812">
                <a:moveTo>
                  <a:pt x="0" y="0"/>
                </a:moveTo>
                <a:lnTo>
                  <a:pt x="2310261" y="0"/>
                </a:lnTo>
                <a:lnTo>
                  <a:pt x="2310261" y="2257812"/>
                </a:lnTo>
                <a:lnTo>
                  <a:pt x="0" y="2257812"/>
                </a:lnTo>
                <a:close/>
              </a:path>
            </a:pathLst>
          </a:custGeom>
          <a:effectLst>
            <a:outerShdw blurRad="114300" dist="38100" dir="2700000" algn="tl" rotWithShape="0">
              <a:prstClr val="black">
                <a:alpha val="40000"/>
              </a:prstClr>
            </a:outerShdw>
          </a:effectLst>
        </p:spPr>
        <p:txBody>
          <a:bodyPr wrap="square">
            <a:noAutofit/>
          </a:bodyPr>
          <a:lstStyle/>
          <a:p>
            <a:endParaRPr lang="zh-CN" altLang="en-US"/>
          </a:p>
        </p:txBody>
      </p:sp>
      <p:sp>
        <p:nvSpPr>
          <p:cNvPr id="39" name="图片占位符 38">
            <a:extLst>
              <a:ext uri="{FF2B5EF4-FFF2-40B4-BE49-F238E27FC236}">
                <a16:creationId xmlns:a16="http://schemas.microsoft.com/office/drawing/2014/main" id="{ECA79213-64DD-43EE-B303-E43EC06FBA23}"/>
              </a:ext>
            </a:extLst>
          </p:cNvPr>
          <p:cNvSpPr>
            <a:spLocks noGrp="1"/>
          </p:cNvSpPr>
          <p:nvPr>
            <p:ph type="pic" sz="quarter" idx="16"/>
          </p:nvPr>
        </p:nvSpPr>
        <p:spPr>
          <a:xfrm>
            <a:off x="6311967" y="1716833"/>
            <a:ext cx="2310261" cy="2257812"/>
          </a:xfrm>
          <a:custGeom>
            <a:avLst/>
            <a:gdLst>
              <a:gd name="connsiteX0" fmla="*/ 0 w 2310261"/>
              <a:gd name="connsiteY0" fmla="*/ 0 h 2257812"/>
              <a:gd name="connsiteX1" fmla="*/ 2310261 w 2310261"/>
              <a:gd name="connsiteY1" fmla="*/ 0 h 2257812"/>
              <a:gd name="connsiteX2" fmla="*/ 2310261 w 2310261"/>
              <a:gd name="connsiteY2" fmla="*/ 2257812 h 2257812"/>
              <a:gd name="connsiteX3" fmla="*/ 0 w 2310261"/>
              <a:gd name="connsiteY3" fmla="*/ 2257812 h 2257812"/>
            </a:gdLst>
            <a:ahLst/>
            <a:cxnLst>
              <a:cxn ang="0">
                <a:pos x="connsiteX0" y="connsiteY0"/>
              </a:cxn>
              <a:cxn ang="0">
                <a:pos x="connsiteX1" y="connsiteY1"/>
              </a:cxn>
              <a:cxn ang="0">
                <a:pos x="connsiteX2" y="connsiteY2"/>
              </a:cxn>
              <a:cxn ang="0">
                <a:pos x="connsiteX3" y="connsiteY3"/>
              </a:cxn>
            </a:cxnLst>
            <a:rect l="l" t="t" r="r" b="b"/>
            <a:pathLst>
              <a:path w="2310261" h="2257812">
                <a:moveTo>
                  <a:pt x="0" y="0"/>
                </a:moveTo>
                <a:lnTo>
                  <a:pt x="2310261" y="0"/>
                </a:lnTo>
                <a:lnTo>
                  <a:pt x="2310261" y="2257812"/>
                </a:lnTo>
                <a:lnTo>
                  <a:pt x="0" y="2257812"/>
                </a:lnTo>
                <a:close/>
              </a:path>
            </a:pathLst>
          </a:custGeom>
          <a:effectLst>
            <a:outerShdw blurRad="114300" dist="38100" dir="2700000" algn="tl" rotWithShape="0">
              <a:prstClr val="black">
                <a:alpha val="40000"/>
              </a:prstClr>
            </a:outerShdw>
          </a:effectLst>
        </p:spPr>
        <p:txBody>
          <a:bodyPr wrap="square">
            <a:noAutofit/>
          </a:bodyPr>
          <a:lstStyle/>
          <a:p>
            <a:endParaRPr lang="zh-CN" altLang="en-US"/>
          </a:p>
        </p:txBody>
      </p:sp>
      <p:sp>
        <p:nvSpPr>
          <p:cNvPr id="37" name="图片占位符 36">
            <a:extLst>
              <a:ext uri="{FF2B5EF4-FFF2-40B4-BE49-F238E27FC236}">
                <a16:creationId xmlns:a16="http://schemas.microsoft.com/office/drawing/2014/main" id="{645C93D9-88EC-425B-B828-AF16F3261850}"/>
              </a:ext>
            </a:extLst>
          </p:cNvPr>
          <p:cNvSpPr>
            <a:spLocks noGrp="1"/>
          </p:cNvSpPr>
          <p:nvPr>
            <p:ph type="pic" sz="quarter" idx="14"/>
          </p:nvPr>
        </p:nvSpPr>
        <p:spPr>
          <a:xfrm>
            <a:off x="3609591" y="1716833"/>
            <a:ext cx="2310261" cy="2257812"/>
          </a:xfrm>
          <a:custGeom>
            <a:avLst/>
            <a:gdLst>
              <a:gd name="connsiteX0" fmla="*/ 0 w 2310261"/>
              <a:gd name="connsiteY0" fmla="*/ 0 h 2257812"/>
              <a:gd name="connsiteX1" fmla="*/ 2310261 w 2310261"/>
              <a:gd name="connsiteY1" fmla="*/ 0 h 2257812"/>
              <a:gd name="connsiteX2" fmla="*/ 2310261 w 2310261"/>
              <a:gd name="connsiteY2" fmla="*/ 2257812 h 2257812"/>
              <a:gd name="connsiteX3" fmla="*/ 0 w 2310261"/>
              <a:gd name="connsiteY3" fmla="*/ 2257812 h 2257812"/>
            </a:gdLst>
            <a:ahLst/>
            <a:cxnLst>
              <a:cxn ang="0">
                <a:pos x="connsiteX0" y="connsiteY0"/>
              </a:cxn>
              <a:cxn ang="0">
                <a:pos x="connsiteX1" y="connsiteY1"/>
              </a:cxn>
              <a:cxn ang="0">
                <a:pos x="connsiteX2" y="connsiteY2"/>
              </a:cxn>
              <a:cxn ang="0">
                <a:pos x="connsiteX3" y="connsiteY3"/>
              </a:cxn>
            </a:cxnLst>
            <a:rect l="l" t="t" r="r" b="b"/>
            <a:pathLst>
              <a:path w="2310261" h="2257812">
                <a:moveTo>
                  <a:pt x="0" y="0"/>
                </a:moveTo>
                <a:lnTo>
                  <a:pt x="2310261" y="0"/>
                </a:lnTo>
                <a:lnTo>
                  <a:pt x="2310261" y="2257812"/>
                </a:lnTo>
                <a:lnTo>
                  <a:pt x="0" y="2257812"/>
                </a:lnTo>
                <a:close/>
              </a:path>
            </a:pathLst>
          </a:custGeom>
          <a:effectLst>
            <a:outerShdw blurRad="114300" dist="38100" dir="2700000" algn="tl" rotWithShape="0">
              <a:prstClr val="black">
                <a:alpha val="40000"/>
              </a:prstClr>
            </a:outerShdw>
          </a:effectLst>
        </p:spPr>
        <p:txBody>
          <a:bodyPr wrap="square">
            <a:noAutofit/>
          </a:bodyPr>
          <a:lstStyle/>
          <a:p>
            <a:endParaRPr lang="zh-CN" altLang="en-US"/>
          </a:p>
        </p:txBody>
      </p:sp>
      <p:sp>
        <p:nvSpPr>
          <p:cNvPr id="36" name="图片占位符 35">
            <a:extLst>
              <a:ext uri="{FF2B5EF4-FFF2-40B4-BE49-F238E27FC236}">
                <a16:creationId xmlns:a16="http://schemas.microsoft.com/office/drawing/2014/main" id="{096854D9-C15B-4BB9-8C9E-D0A956ABD219}"/>
              </a:ext>
            </a:extLst>
          </p:cNvPr>
          <p:cNvSpPr>
            <a:spLocks noGrp="1"/>
          </p:cNvSpPr>
          <p:nvPr>
            <p:ph type="pic" sz="quarter" idx="13"/>
          </p:nvPr>
        </p:nvSpPr>
        <p:spPr>
          <a:xfrm>
            <a:off x="907215" y="1716833"/>
            <a:ext cx="2310261" cy="2257812"/>
          </a:xfrm>
          <a:custGeom>
            <a:avLst/>
            <a:gdLst>
              <a:gd name="connsiteX0" fmla="*/ 0 w 2310261"/>
              <a:gd name="connsiteY0" fmla="*/ 0 h 2257812"/>
              <a:gd name="connsiteX1" fmla="*/ 2310261 w 2310261"/>
              <a:gd name="connsiteY1" fmla="*/ 0 h 2257812"/>
              <a:gd name="connsiteX2" fmla="*/ 2310261 w 2310261"/>
              <a:gd name="connsiteY2" fmla="*/ 2257812 h 2257812"/>
              <a:gd name="connsiteX3" fmla="*/ 0 w 2310261"/>
              <a:gd name="connsiteY3" fmla="*/ 2257812 h 2257812"/>
            </a:gdLst>
            <a:ahLst/>
            <a:cxnLst>
              <a:cxn ang="0">
                <a:pos x="connsiteX0" y="connsiteY0"/>
              </a:cxn>
              <a:cxn ang="0">
                <a:pos x="connsiteX1" y="connsiteY1"/>
              </a:cxn>
              <a:cxn ang="0">
                <a:pos x="connsiteX2" y="connsiteY2"/>
              </a:cxn>
              <a:cxn ang="0">
                <a:pos x="connsiteX3" y="connsiteY3"/>
              </a:cxn>
            </a:cxnLst>
            <a:rect l="l" t="t" r="r" b="b"/>
            <a:pathLst>
              <a:path w="2310261" h="2257812">
                <a:moveTo>
                  <a:pt x="0" y="0"/>
                </a:moveTo>
                <a:lnTo>
                  <a:pt x="2310261" y="0"/>
                </a:lnTo>
                <a:lnTo>
                  <a:pt x="2310261" y="2257812"/>
                </a:lnTo>
                <a:lnTo>
                  <a:pt x="0" y="2257812"/>
                </a:lnTo>
                <a:close/>
              </a:path>
            </a:pathLst>
          </a:custGeom>
          <a:effectLst>
            <a:outerShdw blurRad="114300" dist="38100" dir="2700000" algn="tl" rotWithShape="0">
              <a:prstClr val="black">
                <a:alpha val="40000"/>
              </a:prstClr>
            </a:outerShdw>
          </a:effectLst>
        </p:spPr>
        <p:txBody>
          <a:bodyPr wrap="square">
            <a:noAutofit/>
          </a:bodyPr>
          <a:lstStyle/>
          <a:p>
            <a:endParaRPr lang="zh-CN" altLang="en-US" dirty="0"/>
          </a:p>
        </p:txBody>
      </p:sp>
      <p:grpSp>
        <p:nvGrpSpPr>
          <p:cNvPr id="28" name="组合 27">
            <a:extLst>
              <a:ext uri="{FF2B5EF4-FFF2-40B4-BE49-F238E27FC236}">
                <a16:creationId xmlns:a16="http://schemas.microsoft.com/office/drawing/2014/main" id="{79F099D0-E794-4B16-96FC-AB1AA76F84C8}"/>
              </a:ext>
            </a:extLst>
          </p:cNvPr>
          <p:cNvGrpSpPr/>
          <p:nvPr userDrawn="1"/>
        </p:nvGrpSpPr>
        <p:grpSpPr>
          <a:xfrm>
            <a:off x="11727180" y="2348534"/>
            <a:ext cx="198120" cy="1790700"/>
            <a:chOff x="11498580" y="2103120"/>
            <a:chExt cx="198120" cy="1790700"/>
          </a:xfrm>
          <a:solidFill>
            <a:schemeClr val="bg1"/>
          </a:solidFill>
        </p:grpSpPr>
        <p:sp>
          <p:nvSpPr>
            <p:cNvPr id="29" name="椭圆 28">
              <a:extLst>
                <a:ext uri="{FF2B5EF4-FFF2-40B4-BE49-F238E27FC236}">
                  <a16:creationId xmlns:a16="http://schemas.microsoft.com/office/drawing/2014/main" id="{6A35168A-9F84-4B1D-878B-C5F35F819517}"/>
                </a:ext>
              </a:extLst>
            </p:cNvPr>
            <p:cNvSpPr/>
            <p:nvPr userDrawn="1"/>
          </p:nvSpPr>
          <p:spPr>
            <a:xfrm>
              <a:off x="11498580" y="2103120"/>
              <a:ext cx="198120" cy="198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8D6A274-B3B0-464F-9288-D3CAAFEF9B24}"/>
                </a:ext>
              </a:extLst>
            </p:cNvPr>
            <p:cNvSpPr/>
            <p:nvPr userDrawn="1"/>
          </p:nvSpPr>
          <p:spPr>
            <a:xfrm>
              <a:off x="11498580" y="2501265"/>
              <a:ext cx="198120" cy="198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4442E90-4F18-4EDD-9E72-7A28F5A7B49F}"/>
                </a:ext>
              </a:extLst>
            </p:cNvPr>
            <p:cNvSpPr/>
            <p:nvPr userDrawn="1"/>
          </p:nvSpPr>
          <p:spPr>
            <a:xfrm>
              <a:off x="11498580" y="2899410"/>
              <a:ext cx="198120" cy="198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3A69CF9-98D4-4A09-8DD2-CC5E43BE1517}"/>
                </a:ext>
              </a:extLst>
            </p:cNvPr>
            <p:cNvSpPr/>
            <p:nvPr userDrawn="1"/>
          </p:nvSpPr>
          <p:spPr>
            <a:xfrm>
              <a:off x="11498580" y="3297555"/>
              <a:ext cx="198120" cy="198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47CE65C-9CFE-4EDB-B360-2D436FE84FFA}"/>
                </a:ext>
              </a:extLst>
            </p:cNvPr>
            <p:cNvSpPr/>
            <p:nvPr userDrawn="1"/>
          </p:nvSpPr>
          <p:spPr>
            <a:xfrm>
              <a:off x="11498580" y="3695700"/>
              <a:ext cx="198120" cy="198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a:extLst>
              <a:ext uri="{FF2B5EF4-FFF2-40B4-BE49-F238E27FC236}">
                <a16:creationId xmlns:a16="http://schemas.microsoft.com/office/drawing/2014/main" id="{26444DD6-82BE-48A0-AA74-AD43275638D7}"/>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7133A166-4A7B-43C1-AFC1-1B10DF3ADC7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D2F2D5B-3DA1-4056-A000-92CA32416703}"/>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12" name="椭圆 11">
            <a:extLst>
              <a:ext uri="{FF2B5EF4-FFF2-40B4-BE49-F238E27FC236}">
                <a16:creationId xmlns:a16="http://schemas.microsoft.com/office/drawing/2014/main" id="{A72A6B44-9EC6-4135-9A58-8D7BD1DCE4F4}"/>
              </a:ext>
            </a:extLst>
          </p:cNvPr>
          <p:cNvSpPr/>
          <p:nvPr userDrawn="1"/>
        </p:nvSpPr>
        <p:spPr>
          <a:xfrm>
            <a:off x="563880" y="304800"/>
            <a:ext cx="411480" cy="411480"/>
          </a:xfrm>
          <a:prstGeom prst="ellipse">
            <a:avLst/>
          </a:prstGeom>
          <a:solidFill>
            <a:schemeClr val="bg1"/>
          </a:solidFill>
          <a:ln>
            <a:noFill/>
          </a:ln>
          <a:effectLst>
            <a:outerShdw blurRad="165100" dist="381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E6CE834-D3D8-4BE0-9B5E-EE35385289CF}"/>
              </a:ext>
            </a:extLst>
          </p:cNvPr>
          <p:cNvSpPr/>
          <p:nvPr userDrawn="1"/>
        </p:nvSpPr>
        <p:spPr>
          <a:xfrm>
            <a:off x="11727895" y="3539909"/>
            <a:ext cx="197788" cy="197788"/>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9704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720C803-EB10-491C-A104-8EBE14711E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329" b="20971"/>
          <a:stretch/>
        </p:blipFill>
        <p:spPr>
          <a:xfrm>
            <a:off x="0" y="1"/>
            <a:ext cx="6585995" cy="6858000"/>
          </a:xfrm>
          <a:prstGeom prst="rect">
            <a:avLst/>
          </a:prstGeom>
        </p:spPr>
      </p:pic>
      <p:sp>
        <p:nvSpPr>
          <p:cNvPr id="8" name="矩形 7">
            <a:extLst>
              <a:ext uri="{FF2B5EF4-FFF2-40B4-BE49-F238E27FC236}">
                <a16:creationId xmlns:a16="http://schemas.microsoft.com/office/drawing/2014/main" id="{B7C37A8E-1A61-45C7-8F79-DE8FCB500986}"/>
              </a:ext>
            </a:extLst>
          </p:cNvPr>
          <p:cNvSpPr/>
          <p:nvPr userDrawn="1"/>
        </p:nvSpPr>
        <p:spPr>
          <a:xfrm>
            <a:off x="0" y="0"/>
            <a:ext cx="6585995" cy="6858001"/>
          </a:xfrm>
          <a:prstGeom prst="rect">
            <a:avLst/>
          </a:prstGeom>
          <a:gradFill flip="none" rotWithShape="1">
            <a:gsLst>
              <a:gs pos="27000">
                <a:schemeClr val="accent1">
                  <a:alpha val="17000"/>
                </a:schemeClr>
              </a:gs>
              <a:gs pos="93506">
                <a:schemeClr val="accent1"/>
              </a:gs>
              <a:gs pos="71000">
                <a:schemeClr val="accent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8089194A-727B-471F-848A-C97F37C293D1}"/>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AC5E8B7C-6979-4127-84B5-0F7882C41DFE}"/>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6" name="日期占位符 1">
            <a:extLst>
              <a:ext uri="{FF2B5EF4-FFF2-40B4-BE49-F238E27FC236}">
                <a16:creationId xmlns:a16="http://schemas.microsoft.com/office/drawing/2014/main" id="{484B837C-5EE2-4E01-AC74-BE5078382C0C}"/>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文本框 8">
            <a:extLst>
              <a:ext uri="{FF2B5EF4-FFF2-40B4-BE49-F238E27FC236}">
                <a16:creationId xmlns:a16="http://schemas.microsoft.com/office/drawing/2014/main" id="{F6CD2B8E-7B87-41C9-BE36-E395DEC93184}"/>
              </a:ext>
            </a:extLst>
          </p:cNvPr>
          <p:cNvSpPr txBox="1"/>
          <p:nvPr userDrawn="1"/>
        </p:nvSpPr>
        <p:spPr>
          <a:xfrm>
            <a:off x="2009170" y="2995108"/>
            <a:ext cx="3865945" cy="830997"/>
          </a:xfrm>
          <a:prstGeom prst="rect">
            <a:avLst/>
          </a:prstGeom>
          <a:noFill/>
        </p:spPr>
        <p:txBody>
          <a:bodyPr wrap="square" lIns="0" tIns="0" rIns="0" bIns="0" rtlCol="0">
            <a:spAutoFit/>
          </a:bodyPr>
          <a:lstStyle/>
          <a:p>
            <a:r>
              <a:rPr lang="zh-CN" altLang="en-US" sz="5400" b="1" dirty="0">
                <a:solidFill>
                  <a:schemeClr val="bg1"/>
                </a:solidFill>
                <a:latin typeface="+mj-ea"/>
                <a:ea typeface="+mj-ea"/>
              </a:rPr>
              <a:t>目录</a:t>
            </a:r>
            <a:endParaRPr lang="en-US" altLang="zh-CN" sz="5400" b="1" dirty="0">
              <a:solidFill>
                <a:schemeClr val="bg1"/>
              </a:solidFill>
              <a:latin typeface="+mj-ea"/>
              <a:ea typeface="+mj-ea"/>
            </a:endParaRPr>
          </a:p>
        </p:txBody>
      </p:sp>
      <p:cxnSp>
        <p:nvCxnSpPr>
          <p:cNvPr id="10" name="直接连接符 9">
            <a:extLst>
              <a:ext uri="{FF2B5EF4-FFF2-40B4-BE49-F238E27FC236}">
                <a16:creationId xmlns:a16="http://schemas.microsoft.com/office/drawing/2014/main" id="{5F0EA138-F7B2-4D03-AB50-94587DDBCEA0}"/>
              </a:ext>
            </a:extLst>
          </p:cNvPr>
          <p:cNvCxnSpPr/>
          <p:nvPr userDrawn="1"/>
        </p:nvCxnSpPr>
        <p:spPr>
          <a:xfrm>
            <a:off x="0" y="3429000"/>
            <a:ext cx="1782501"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6662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77752BE1-9942-47B2-AD88-A2A2201B8B05}"/>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5757B9F-A886-48F8-9FA1-7F2BBC4950E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1C0D1B9-D99D-4F22-A4AD-AAF89FA6CC48}"/>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12" name="文本占位符 11">
            <a:extLst>
              <a:ext uri="{FF2B5EF4-FFF2-40B4-BE49-F238E27FC236}">
                <a16:creationId xmlns:a16="http://schemas.microsoft.com/office/drawing/2014/main" id="{7131D597-FD24-4C85-9013-0892EB2EB6E0}"/>
              </a:ext>
            </a:extLst>
          </p:cNvPr>
          <p:cNvSpPr txBox="1">
            <a:spLocks/>
          </p:cNvSpPr>
          <p:nvPr userDrawn="1"/>
        </p:nvSpPr>
        <p:spPr>
          <a:xfrm>
            <a:off x="520700" y="275711"/>
            <a:ext cx="3378200" cy="511689"/>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bg1"/>
                </a:solidFill>
                <a:latin typeface="+mj-ea"/>
                <a:ea typeface="+mj-ea"/>
              </a:rPr>
              <a:t>请输入你的标题</a:t>
            </a:r>
          </a:p>
        </p:txBody>
      </p:sp>
      <p:sp>
        <p:nvSpPr>
          <p:cNvPr id="13" name="日期占位符 2">
            <a:extLst>
              <a:ext uri="{FF2B5EF4-FFF2-40B4-BE49-F238E27FC236}">
                <a16:creationId xmlns:a16="http://schemas.microsoft.com/office/drawing/2014/main" id="{134999D5-FEE9-46D0-A6C7-B9143191CA04}"/>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C0B67D-12F2-4F05-A9CB-4A6A3D3A3695}" type="datetimeFigureOut">
              <a:rPr lang="zh-CN" altLang="en-US" smtClean="0"/>
              <a:pPr/>
              <a:t>2019/4/13 Saturday</a:t>
            </a:fld>
            <a:endParaRPr lang="zh-CN" altLang="en-US"/>
          </a:p>
        </p:txBody>
      </p:sp>
      <p:sp>
        <p:nvSpPr>
          <p:cNvPr id="14" name="灯片编号占位符 4">
            <a:extLst>
              <a:ext uri="{FF2B5EF4-FFF2-40B4-BE49-F238E27FC236}">
                <a16:creationId xmlns:a16="http://schemas.microsoft.com/office/drawing/2014/main" id="{B4F0D286-038D-4E7C-8BE4-98C2B222887B}"/>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37EC4A-D54D-4894-A69D-18F2EAE110F9}" type="slidenum">
              <a:rPr lang="zh-CN" altLang="en-US" smtClean="0"/>
              <a:pPr/>
              <a:t>‹#›</a:t>
            </a:fld>
            <a:endParaRPr lang="zh-CN" altLang="en-US"/>
          </a:p>
        </p:txBody>
      </p:sp>
      <p:sp>
        <p:nvSpPr>
          <p:cNvPr id="15" name="矩形 14">
            <a:extLst>
              <a:ext uri="{FF2B5EF4-FFF2-40B4-BE49-F238E27FC236}">
                <a16:creationId xmlns:a16="http://schemas.microsoft.com/office/drawing/2014/main" id="{6DCFB88B-490C-4D03-9F34-BF0CCCBA3727}"/>
              </a:ext>
            </a:extLst>
          </p:cNvPr>
          <p:cNvSpPr/>
          <p:nvPr userDrawn="1"/>
        </p:nvSpPr>
        <p:spPr>
          <a:xfrm>
            <a:off x="0" y="6381520"/>
            <a:ext cx="12192000" cy="492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矩形 15">
            <a:extLst>
              <a:ext uri="{FF2B5EF4-FFF2-40B4-BE49-F238E27FC236}">
                <a16:creationId xmlns:a16="http://schemas.microsoft.com/office/drawing/2014/main" id="{AC360D2C-7AED-4B08-A628-AB0845BE5917}"/>
              </a:ext>
            </a:extLst>
          </p:cNvPr>
          <p:cNvSpPr/>
          <p:nvPr userDrawn="1"/>
        </p:nvSpPr>
        <p:spPr>
          <a:xfrm>
            <a:off x="0" y="-15963"/>
            <a:ext cx="12192000" cy="701763"/>
          </a:xfrm>
          <a:prstGeom prst="rect">
            <a:avLst/>
          </a:prstGeom>
          <a:gradFill flip="none" rotWithShape="1">
            <a:gsLst>
              <a:gs pos="0">
                <a:schemeClr val="accent1"/>
              </a:gs>
              <a:gs pos="51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pic>
        <p:nvPicPr>
          <p:cNvPr id="17" name="Picture 2" descr="http://www.sjzu.edu.cn/img/logo.png">
            <a:extLst>
              <a:ext uri="{FF2B5EF4-FFF2-40B4-BE49-F238E27FC236}">
                <a16:creationId xmlns:a16="http://schemas.microsoft.com/office/drawing/2014/main" id="{29A002F2-26C9-4EFC-9FE2-A45DCECCE0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0957" y="65279"/>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0A6482EE-B4EA-4265-B0A8-26C53E43829F}"/>
              </a:ext>
            </a:extLst>
          </p:cNvPr>
          <p:cNvSpPr txBox="1"/>
          <p:nvPr userDrawn="1"/>
        </p:nvSpPr>
        <p:spPr>
          <a:xfrm>
            <a:off x="506013" y="6488967"/>
            <a:ext cx="2044700" cy="246221"/>
          </a:xfrm>
          <a:prstGeom prst="rect">
            <a:avLst/>
          </a:prstGeom>
          <a:noFill/>
        </p:spPr>
        <p:txBody>
          <a:bodyPr wrap="square" lIns="0" tIns="0" rIns="0" bIns="0" rtlCol="0">
            <a:spAutoFit/>
          </a:bodyPr>
          <a:lstStyle/>
          <a:p>
            <a:r>
              <a:rPr lang="zh-CN" altLang="en-US" sz="1600" spc="300" dirty="0">
                <a:solidFill>
                  <a:schemeClr val="bg1"/>
                </a:solidFill>
                <a:latin typeface="德彪钢笔行书字库" panose="02000000000000000000" pitchFamily="2" charset="-122"/>
                <a:ea typeface="德彪钢笔行书字库" panose="02000000000000000000" pitchFamily="2" charset="-122"/>
              </a:rPr>
              <a:t>博学善建 厚德大成</a:t>
            </a:r>
          </a:p>
        </p:txBody>
      </p:sp>
      <p:sp>
        <p:nvSpPr>
          <p:cNvPr id="19" name="文本框 18">
            <a:extLst>
              <a:ext uri="{FF2B5EF4-FFF2-40B4-BE49-F238E27FC236}">
                <a16:creationId xmlns:a16="http://schemas.microsoft.com/office/drawing/2014/main" id="{4E3760E0-8746-44EE-A450-3AEA80CA77A0}"/>
              </a:ext>
            </a:extLst>
          </p:cNvPr>
          <p:cNvSpPr txBox="1"/>
          <p:nvPr userDrawn="1"/>
        </p:nvSpPr>
        <p:spPr>
          <a:xfrm>
            <a:off x="9403080" y="6395861"/>
            <a:ext cx="2301240" cy="307777"/>
          </a:xfrm>
          <a:prstGeom prst="rect">
            <a:avLst/>
          </a:prstGeom>
          <a:noFill/>
        </p:spPr>
        <p:txBody>
          <a:bodyPr wrap="square" lIns="0" tIns="0" rIns="0" bIns="0" rtlCol="0">
            <a:spAutoFit/>
          </a:bodyPr>
          <a:lstStyle>
            <a:defPPr>
              <a:defRPr lang="zh-CN"/>
            </a:defPPr>
            <a:lvl1pPr>
              <a:defRPr sz="1400" spc="300">
                <a:solidFill>
                  <a:schemeClr val="bg1"/>
                </a:solidFill>
                <a:latin typeface="德彪钢笔行书字库" panose="02000000000000000000" pitchFamily="2" charset="-122"/>
                <a:ea typeface="德彪钢笔行书字库" panose="02000000000000000000" pitchFamily="2" charset="-122"/>
              </a:defRPr>
            </a:lvl1pPr>
          </a:lstStyle>
          <a:p>
            <a:pPr lvl="0" algn="r"/>
            <a:r>
              <a:rPr lang="en-US" altLang="zh-CN" sz="2000" dirty="0"/>
              <a:t>www.sjzu.edu.cn</a:t>
            </a:r>
            <a:endParaRPr lang="zh-CN" altLang="en-US" sz="2000" dirty="0"/>
          </a:p>
        </p:txBody>
      </p:sp>
      <p:sp>
        <p:nvSpPr>
          <p:cNvPr id="22" name="文本占位符 21">
            <a:extLst>
              <a:ext uri="{FF2B5EF4-FFF2-40B4-BE49-F238E27FC236}">
                <a16:creationId xmlns:a16="http://schemas.microsoft.com/office/drawing/2014/main" id="{03C56351-AA2C-4849-A49E-63DB251E1B7D}"/>
              </a:ext>
            </a:extLst>
          </p:cNvPr>
          <p:cNvSpPr>
            <a:spLocks noGrp="1"/>
          </p:cNvSpPr>
          <p:nvPr>
            <p:ph type="body" sz="quarter" idx="13" hasCustomPrompt="1"/>
          </p:nvPr>
        </p:nvSpPr>
        <p:spPr>
          <a:xfrm>
            <a:off x="508000" y="163513"/>
            <a:ext cx="4630738" cy="573087"/>
          </a:xfrm>
        </p:spPr>
        <p:txBody>
          <a:bodyPr lIns="0" tIns="0" rIns="0" bIns="0"/>
          <a:lstStyle>
            <a:lvl1pPr marL="0" indent="0">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单击添加文本</a:t>
            </a:r>
          </a:p>
        </p:txBody>
      </p:sp>
      <p:sp>
        <p:nvSpPr>
          <p:cNvPr id="25" name="图片占位符 24">
            <a:extLst>
              <a:ext uri="{FF2B5EF4-FFF2-40B4-BE49-F238E27FC236}">
                <a16:creationId xmlns:a16="http://schemas.microsoft.com/office/drawing/2014/main" id="{BBC3855D-7833-4614-A1C2-5A2499F5AABA}"/>
              </a:ext>
            </a:extLst>
          </p:cNvPr>
          <p:cNvSpPr>
            <a:spLocks noGrp="1"/>
          </p:cNvSpPr>
          <p:nvPr>
            <p:ph type="pic" sz="quarter" idx="14"/>
          </p:nvPr>
        </p:nvSpPr>
        <p:spPr>
          <a:xfrm>
            <a:off x="1256129" y="1736579"/>
            <a:ext cx="2812948" cy="1875301"/>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
        <p:nvSpPr>
          <p:cNvPr id="26" name="图片占位符 25">
            <a:extLst>
              <a:ext uri="{FF2B5EF4-FFF2-40B4-BE49-F238E27FC236}">
                <a16:creationId xmlns:a16="http://schemas.microsoft.com/office/drawing/2014/main" id="{DE577113-30D0-468E-8E98-3B65A3E492FA}"/>
              </a:ext>
            </a:extLst>
          </p:cNvPr>
          <p:cNvSpPr>
            <a:spLocks noGrp="1"/>
          </p:cNvSpPr>
          <p:nvPr>
            <p:ph type="pic" sz="quarter" idx="15"/>
          </p:nvPr>
        </p:nvSpPr>
        <p:spPr>
          <a:xfrm>
            <a:off x="8122919" y="1736576"/>
            <a:ext cx="2812948" cy="1875301"/>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
        <p:nvSpPr>
          <p:cNvPr id="27" name="图片占位符 26">
            <a:extLst>
              <a:ext uri="{FF2B5EF4-FFF2-40B4-BE49-F238E27FC236}">
                <a16:creationId xmlns:a16="http://schemas.microsoft.com/office/drawing/2014/main" id="{C392F654-4184-4937-9D8E-E59532D101EF}"/>
              </a:ext>
            </a:extLst>
          </p:cNvPr>
          <p:cNvSpPr>
            <a:spLocks noGrp="1"/>
          </p:cNvSpPr>
          <p:nvPr>
            <p:ph type="pic" sz="quarter" idx="16"/>
          </p:nvPr>
        </p:nvSpPr>
        <p:spPr>
          <a:xfrm>
            <a:off x="4689524" y="1736576"/>
            <a:ext cx="2812948" cy="1875301"/>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Tree>
    <p:extLst>
      <p:ext uri="{BB962C8B-B14F-4D97-AF65-F5344CB8AC3E}">
        <p14:creationId xmlns:p14="http://schemas.microsoft.com/office/powerpoint/2010/main" val="13972184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A5DC119-FA61-4F53-B627-FB22330A4A3E}"/>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1" name="直接连接符 20">
            <a:extLst>
              <a:ext uri="{FF2B5EF4-FFF2-40B4-BE49-F238E27FC236}">
                <a16:creationId xmlns:a16="http://schemas.microsoft.com/office/drawing/2014/main" id="{EF17290E-4E74-42D4-AC39-0C9CA9A9EAA1}"/>
              </a:ext>
            </a:extLst>
          </p:cNvPr>
          <p:cNvCxnSpPr/>
          <p:nvPr userDrawn="1"/>
        </p:nvCxnSpPr>
        <p:spPr>
          <a:xfrm>
            <a:off x="0" y="740508"/>
            <a:ext cx="12192000" cy="8996"/>
          </a:xfrm>
          <a:prstGeom prst="line">
            <a:avLst/>
          </a:prstGeom>
          <a:ln w="31750">
            <a:gradFill flip="none" rotWithShape="1">
              <a:gsLst>
                <a:gs pos="0">
                  <a:schemeClr val="accent1">
                    <a:lumMod val="100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7" name="Picture 2" descr="http://www.sjzu.edu.cn/img/logo.png">
            <a:extLst>
              <a:ext uri="{FF2B5EF4-FFF2-40B4-BE49-F238E27FC236}">
                <a16:creationId xmlns:a16="http://schemas.microsoft.com/office/drawing/2014/main" id="{29A002F2-26C9-4EFC-9FE2-A45DCECCE0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40957" y="65279"/>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占位符 21">
            <a:extLst>
              <a:ext uri="{FF2B5EF4-FFF2-40B4-BE49-F238E27FC236}">
                <a16:creationId xmlns:a16="http://schemas.microsoft.com/office/drawing/2014/main" id="{03C56351-AA2C-4849-A49E-63DB251E1B7D}"/>
              </a:ext>
            </a:extLst>
          </p:cNvPr>
          <p:cNvSpPr>
            <a:spLocks noGrp="1"/>
          </p:cNvSpPr>
          <p:nvPr>
            <p:ph type="body" sz="quarter" idx="13" hasCustomPrompt="1"/>
          </p:nvPr>
        </p:nvSpPr>
        <p:spPr>
          <a:xfrm>
            <a:off x="507999" y="163513"/>
            <a:ext cx="3561077" cy="573087"/>
          </a:xfrm>
        </p:spPr>
        <p:txBody>
          <a:bodyPr lIns="0" tIns="0" rIns="0" bIns="0"/>
          <a:lstStyle>
            <a:lvl1pPr marL="0" indent="0">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单击添加文本</a:t>
            </a:r>
          </a:p>
        </p:txBody>
      </p:sp>
      <p:sp>
        <p:nvSpPr>
          <p:cNvPr id="25" name="图片占位符 24">
            <a:extLst>
              <a:ext uri="{FF2B5EF4-FFF2-40B4-BE49-F238E27FC236}">
                <a16:creationId xmlns:a16="http://schemas.microsoft.com/office/drawing/2014/main" id="{BBC3855D-7833-4614-A1C2-5A2499F5AABA}"/>
              </a:ext>
            </a:extLst>
          </p:cNvPr>
          <p:cNvSpPr>
            <a:spLocks noGrp="1"/>
          </p:cNvSpPr>
          <p:nvPr>
            <p:ph type="pic" sz="quarter" idx="14"/>
          </p:nvPr>
        </p:nvSpPr>
        <p:spPr>
          <a:xfrm>
            <a:off x="703102" y="1745568"/>
            <a:ext cx="3170869" cy="2113915"/>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
        <p:nvSpPr>
          <p:cNvPr id="26" name="图片占位符 25">
            <a:extLst>
              <a:ext uri="{FF2B5EF4-FFF2-40B4-BE49-F238E27FC236}">
                <a16:creationId xmlns:a16="http://schemas.microsoft.com/office/drawing/2014/main" id="{DE577113-30D0-468E-8E98-3B65A3E492FA}"/>
              </a:ext>
            </a:extLst>
          </p:cNvPr>
          <p:cNvSpPr>
            <a:spLocks noGrp="1"/>
          </p:cNvSpPr>
          <p:nvPr>
            <p:ph type="pic" sz="quarter" idx="15"/>
          </p:nvPr>
        </p:nvSpPr>
        <p:spPr>
          <a:xfrm>
            <a:off x="8302789" y="1745568"/>
            <a:ext cx="3170869" cy="2113915"/>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
        <p:nvSpPr>
          <p:cNvPr id="27" name="图片占位符 26">
            <a:extLst>
              <a:ext uri="{FF2B5EF4-FFF2-40B4-BE49-F238E27FC236}">
                <a16:creationId xmlns:a16="http://schemas.microsoft.com/office/drawing/2014/main" id="{C392F654-4184-4937-9D8E-E59532D101EF}"/>
              </a:ext>
            </a:extLst>
          </p:cNvPr>
          <p:cNvSpPr>
            <a:spLocks noGrp="1"/>
          </p:cNvSpPr>
          <p:nvPr>
            <p:ph type="pic" sz="quarter" idx="16"/>
          </p:nvPr>
        </p:nvSpPr>
        <p:spPr>
          <a:xfrm>
            <a:off x="4502945" y="1745568"/>
            <a:ext cx="3170869" cy="2113915"/>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
        <p:nvSpPr>
          <p:cNvPr id="23" name="图片占位符 24">
            <a:extLst>
              <a:ext uri="{FF2B5EF4-FFF2-40B4-BE49-F238E27FC236}">
                <a16:creationId xmlns:a16="http://schemas.microsoft.com/office/drawing/2014/main" id="{EC2FCE81-49D4-4823-BAD8-B0C51558B971}"/>
              </a:ext>
            </a:extLst>
          </p:cNvPr>
          <p:cNvSpPr>
            <a:spLocks noGrp="1"/>
          </p:cNvSpPr>
          <p:nvPr>
            <p:ph type="pic" sz="quarter" idx="17"/>
          </p:nvPr>
        </p:nvSpPr>
        <p:spPr>
          <a:xfrm>
            <a:off x="718342" y="1745568"/>
            <a:ext cx="3170869" cy="2113915"/>
          </a:xfrm>
          <a:custGeom>
            <a:avLst/>
            <a:gdLst>
              <a:gd name="connsiteX0" fmla="*/ 129677 w 2812948"/>
              <a:gd name="connsiteY0" fmla="*/ 0 h 1875301"/>
              <a:gd name="connsiteX1" fmla="*/ 2683274 w 2812948"/>
              <a:gd name="connsiteY1" fmla="*/ 0 h 1875301"/>
              <a:gd name="connsiteX2" fmla="*/ 2802760 w 2812948"/>
              <a:gd name="connsiteY2" fmla="*/ 79201 h 1875301"/>
              <a:gd name="connsiteX3" fmla="*/ 2812948 w 2812948"/>
              <a:gd name="connsiteY3" fmla="*/ 129662 h 1875301"/>
              <a:gd name="connsiteX4" fmla="*/ 2812948 w 2812948"/>
              <a:gd name="connsiteY4" fmla="*/ 1745639 h 1875301"/>
              <a:gd name="connsiteX5" fmla="*/ 2802760 w 2812948"/>
              <a:gd name="connsiteY5" fmla="*/ 1796100 h 1875301"/>
              <a:gd name="connsiteX6" fmla="*/ 2683274 w 2812948"/>
              <a:gd name="connsiteY6" fmla="*/ 1875301 h 1875301"/>
              <a:gd name="connsiteX7" fmla="*/ 129677 w 2812948"/>
              <a:gd name="connsiteY7" fmla="*/ 1875301 h 1875301"/>
              <a:gd name="connsiteX8" fmla="*/ 0 w 2812948"/>
              <a:gd name="connsiteY8" fmla="*/ 1745624 h 1875301"/>
              <a:gd name="connsiteX9" fmla="*/ 0 w 2812948"/>
              <a:gd name="connsiteY9" fmla="*/ 129677 h 1875301"/>
              <a:gd name="connsiteX10" fmla="*/ 129677 w 2812948"/>
              <a:gd name="connsiteY10" fmla="*/ 0 h 18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2948" h="1875301">
                <a:moveTo>
                  <a:pt x="129677" y="0"/>
                </a:moveTo>
                <a:lnTo>
                  <a:pt x="2683274" y="0"/>
                </a:lnTo>
                <a:cubicBezTo>
                  <a:pt x="2736988" y="0"/>
                  <a:pt x="2783075" y="32658"/>
                  <a:pt x="2802760" y="79201"/>
                </a:cubicBezTo>
                <a:lnTo>
                  <a:pt x="2812948" y="129662"/>
                </a:lnTo>
                <a:lnTo>
                  <a:pt x="2812948" y="1745639"/>
                </a:lnTo>
                <a:lnTo>
                  <a:pt x="2802760" y="1796100"/>
                </a:lnTo>
                <a:cubicBezTo>
                  <a:pt x="2783075" y="1842644"/>
                  <a:pt x="2736988" y="1875301"/>
                  <a:pt x="2683274" y="1875301"/>
                </a:cubicBezTo>
                <a:lnTo>
                  <a:pt x="129677" y="1875301"/>
                </a:lnTo>
                <a:cubicBezTo>
                  <a:pt x="58058" y="1875301"/>
                  <a:pt x="0" y="1817243"/>
                  <a:pt x="0" y="1745624"/>
                </a:cubicBezTo>
                <a:lnTo>
                  <a:pt x="0" y="129677"/>
                </a:lnTo>
                <a:cubicBezTo>
                  <a:pt x="0" y="58058"/>
                  <a:pt x="58058" y="0"/>
                  <a:pt x="129677" y="0"/>
                </a:cubicBezTo>
                <a:close/>
              </a:path>
            </a:pathLst>
          </a:custGeom>
          <a:effectLst>
            <a:outerShdw blurRad="139700" dist="101600" dir="2700000" algn="tl" rotWithShape="0">
              <a:prstClr val="black">
                <a:alpha val="40000"/>
              </a:prstClr>
            </a:outerShdw>
          </a:effectLst>
        </p:spPr>
        <p:txBody>
          <a:bodyPr wrap="square">
            <a:noAutofit/>
          </a:bodyPr>
          <a:lstStyle/>
          <a:p>
            <a:endParaRPr lang="zh-CN" altLang="en-US"/>
          </a:p>
        </p:txBody>
      </p:sp>
    </p:spTree>
    <p:extLst>
      <p:ext uri="{BB962C8B-B14F-4D97-AF65-F5344CB8AC3E}">
        <p14:creationId xmlns:p14="http://schemas.microsoft.com/office/powerpoint/2010/main" val="15406205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EF367F92-D3F4-45C2-B8A6-3D8982240F22}"/>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CF1B8E5F-3358-42D5-A912-705EF7B17A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50EA7CD-5093-477C-A4BE-6689B27FAAD2}"/>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pic>
        <p:nvPicPr>
          <p:cNvPr id="6" name="图片 5">
            <a:extLst>
              <a:ext uri="{FF2B5EF4-FFF2-40B4-BE49-F238E27FC236}">
                <a16:creationId xmlns:a16="http://schemas.microsoft.com/office/drawing/2014/main" id="{83C083B0-8AF6-42FC-8392-2B2CB49510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任意多边形: 形状 6">
            <a:extLst>
              <a:ext uri="{FF2B5EF4-FFF2-40B4-BE49-F238E27FC236}">
                <a16:creationId xmlns:a16="http://schemas.microsoft.com/office/drawing/2014/main" id="{6F000BD1-2DCA-4773-B956-76A96F608851}"/>
              </a:ext>
            </a:extLst>
          </p:cNvPr>
          <p:cNvSpPr/>
          <p:nvPr userDrawn="1"/>
        </p:nvSpPr>
        <p:spPr>
          <a:xfrm>
            <a:off x="520701" y="657225"/>
            <a:ext cx="3639837" cy="5578475"/>
          </a:xfrm>
          <a:custGeom>
            <a:avLst/>
            <a:gdLst>
              <a:gd name="connsiteX0" fmla="*/ 0 w 3639837"/>
              <a:gd name="connsiteY0" fmla="*/ 0 h 5578475"/>
              <a:gd name="connsiteX1" fmla="*/ 3639837 w 3639837"/>
              <a:gd name="connsiteY1" fmla="*/ 0 h 5578475"/>
              <a:gd name="connsiteX2" fmla="*/ 3639837 w 3639837"/>
              <a:gd name="connsiteY2" fmla="*/ 5578475 h 5578475"/>
              <a:gd name="connsiteX3" fmla="*/ 0 w 3639837"/>
              <a:gd name="connsiteY3" fmla="*/ 5578475 h 5578475"/>
            </a:gdLst>
            <a:ahLst/>
            <a:cxnLst>
              <a:cxn ang="0">
                <a:pos x="connsiteX0" y="connsiteY0"/>
              </a:cxn>
              <a:cxn ang="0">
                <a:pos x="connsiteX1" y="connsiteY1"/>
              </a:cxn>
              <a:cxn ang="0">
                <a:pos x="connsiteX2" y="connsiteY2"/>
              </a:cxn>
              <a:cxn ang="0">
                <a:pos x="connsiteX3" y="connsiteY3"/>
              </a:cxn>
            </a:cxnLst>
            <a:rect l="l" t="t" r="r" b="b"/>
            <a:pathLst>
              <a:path w="3639837" h="5578475">
                <a:moveTo>
                  <a:pt x="0" y="0"/>
                </a:moveTo>
                <a:lnTo>
                  <a:pt x="3639837" y="0"/>
                </a:lnTo>
                <a:lnTo>
                  <a:pt x="3639837" y="5578475"/>
                </a:lnTo>
                <a:lnTo>
                  <a:pt x="0" y="5578475"/>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algn="ctr">
              <a:lnSpc>
                <a:spcPct val="150000"/>
              </a:lnSpc>
            </a:pPr>
            <a:endParaRPr lang="zh-CN" altLang="en-US" sz="5400" b="1" dirty="0">
              <a:solidFill>
                <a:schemeClr val="bg1"/>
              </a:solidFill>
              <a:latin typeface="+mn-ea"/>
            </a:endParaRPr>
          </a:p>
          <a:p>
            <a:pPr algn="ctr"/>
            <a:endParaRPr lang="zh-CN" altLang="en-US" sz="2400" b="1" dirty="0">
              <a:solidFill>
                <a:schemeClr val="bg1"/>
              </a:solidFill>
              <a:latin typeface="+mj-ea"/>
              <a:ea typeface="+mj-ea"/>
            </a:endParaRPr>
          </a:p>
        </p:txBody>
      </p:sp>
      <p:sp>
        <p:nvSpPr>
          <p:cNvPr id="8" name="任意多边形: 形状 7">
            <a:extLst>
              <a:ext uri="{FF2B5EF4-FFF2-40B4-BE49-F238E27FC236}">
                <a16:creationId xmlns:a16="http://schemas.microsoft.com/office/drawing/2014/main" id="{863C1693-1884-419A-9AC6-8413F5053967}"/>
              </a:ext>
            </a:extLst>
          </p:cNvPr>
          <p:cNvSpPr/>
          <p:nvPr userDrawn="1"/>
        </p:nvSpPr>
        <p:spPr>
          <a:xfrm>
            <a:off x="4269732" y="657225"/>
            <a:ext cx="3639836" cy="5578475"/>
          </a:xfrm>
          <a:custGeom>
            <a:avLst/>
            <a:gdLst>
              <a:gd name="connsiteX0" fmla="*/ 0 w 3639836"/>
              <a:gd name="connsiteY0" fmla="*/ 0 h 5578475"/>
              <a:gd name="connsiteX1" fmla="*/ 3639836 w 3639836"/>
              <a:gd name="connsiteY1" fmla="*/ 0 h 5578475"/>
              <a:gd name="connsiteX2" fmla="*/ 3639836 w 3639836"/>
              <a:gd name="connsiteY2" fmla="*/ 5578475 h 5578475"/>
              <a:gd name="connsiteX3" fmla="*/ 0 w 3639836"/>
              <a:gd name="connsiteY3" fmla="*/ 5578475 h 5578475"/>
            </a:gdLst>
            <a:ahLst/>
            <a:cxnLst>
              <a:cxn ang="0">
                <a:pos x="connsiteX0" y="connsiteY0"/>
              </a:cxn>
              <a:cxn ang="0">
                <a:pos x="connsiteX1" y="connsiteY1"/>
              </a:cxn>
              <a:cxn ang="0">
                <a:pos x="connsiteX2" y="connsiteY2"/>
              </a:cxn>
              <a:cxn ang="0">
                <a:pos x="connsiteX3" y="connsiteY3"/>
              </a:cxn>
            </a:cxnLst>
            <a:rect l="l" t="t" r="r" b="b"/>
            <a:pathLst>
              <a:path w="3639836" h="5578475">
                <a:moveTo>
                  <a:pt x="0" y="0"/>
                </a:moveTo>
                <a:lnTo>
                  <a:pt x="3639836" y="0"/>
                </a:lnTo>
                <a:lnTo>
                  <a:pt x="3639836" y="5578475"/>
                </a:lnTo>
                <a:lnTo>
                  <a:pt x="0" y="5578475"/>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algn="ctr">
              <a:lnSpc>
                <a:spcPct val="150000"/>
              </a:lnSpc>
            </a:pPr>
            <a:endParaRPr lang="zh-CN" altLang="en-US" sz="5400" b="1" dirty="0">
              <a:solidFill>
                <a:schemeClr val="bg1"/>
              </a:solidFill>
              <a:latin typeface="+mn-ea"/>
            </a:endParaRPr>
          </a:p>
          <a:p>
            <a:pPr algn="ctr"/>
            <a:endParaRPr lang="zh-CN" altLang="en-US" dirty="0"/>
          </a:p>
        </p:txBody>
      </p:sp>
      <p:sp>
        <p:nvSpPr>
          <p:cNvPr id="9" name="任意多边形: 形状 8">
            <a:extLst>
              <a:ext uri="{FF2B5EF4-FFF2-40B4-BE49-F238E27FC236}">
                <a16:creationId xmlns:a16="http://schemas.microsoft.com/office/drawing/2014/main" id="{6FA27371-01EC-4CB3-8A90-C567700610DA}"/>
              </a:ext>
            </a:extLst>
          </p:cNvPr>
          <p:cNvSpPr/>
          <p:nvPr userDrawn="1"/>
        </p:nvSpPr>
        <p:spPr>
          <a:xfrm>
            <a:off x="8018764" y="657225"/>
            <a:ext cx="3639837" cy="5578475"/>
          </a:xfrm>
          <a:custGeom>
            <a:avLst/>
            <a:gdLst>
              <a:gd name="connsiteX0" fmla="*/ 0 w 3639837"/>
              <a:gd name="connsiteY0" fmla="*/ 0 h 5578475"/>
              <a:gd name="connsiteX1" fmla="*/ 3639837 w 3639837"/>
              <a:gd name="connsiteY1" fmla="*/ 0 h 5578475"/>
              <a:gd name="connsiteX2" fmla="*/ 3639837 w 3639837"/>
              <a:gd name="connsiteY2" fmla="*/ 5578475 h 5578475"/>
              <a:gd name="connsiteX3" fmla="*/ 0 w 3639837"/>
              <a:gd name="connsiteY3" fmla="*/ 5578475 h 5578475"/>
            </a:gdLst>
            <a:ahLst/>
            <a:cxnLst>
              <a:cxn ang="0">
                <a:pos x="connsiteX0" y="connsiteY0"/>
              </a:cxn>
              <a:cxn ang="0">
                <a:pos x="connsiteX1" y="connsiteY1"/>
              </a:cxn>
              <a:cxn ang="0">
                <a:pos x="connsiteX2" y="connsiteY2"/>
              </a:cxn>
              <a:cxn ang="0">
                <a:pos x="connsiteX3" y="connsiteY3"/>
              </a:cxn>
            </a:cxnLst>
            <a:rect l="l" t="t" r="r" b="b"/>
            <a:pathLst>
              <a:path w="3639837" h="5578475">
                <a:moveTo>
                  <a:pt x="0" y="0"/>
                </a:moveTo>
                <a:lnTo>
                  <a:pt x="3639837" y="0"/>
                </a:lnTo>
                <a:lnTo>
                  <a:pt x="3639837" y="5578475"/>
                </a:lnTo>
                <a:lnTo>
                  <a:pt x="0" y="5578475"/>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algn="ctr">
              <a:lnSpc>
                <a:spcPct val="150000"/>
              </a:lnSpc>
            </a:pPr>
            <a:endParaRPr lang="zh-CN" altLang="en-US" sz="5400" b="1" dirty="0">
              <a:solidFill>
                <a:schemeClr val="bg1"/>
              </a:solidFill>
              <a:latin typeface="+mn-ea"/>
            </a:endParaRPr>
          </a:p>
          <a:p>
            <a:pPr algn="ctr"/>
            <a:endParaRPr lang="zh-CN" altLang="en-US" dirty="0"/>
          </a:p>
        </p:txBody>
      </p:sp>
    </p:spTree>
    <p:extLst>
      <p:ext uri="{BB962C8B-B14F-4D97-AF65-F5344CB8AC3E}">
        <p14:creationId xmlns:p14="http://schemas.microsoft.com/office/powerpoint/2010/main" val="3368206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412586"/>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70358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24617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19C79A1-B2B5-46CC-8FF1-BB6D76C2577B}"/>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C1750184-B377-4E0E-8A23-DBC288BD51A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4B9C7D9-0CEA-4A5E-B47C-EF1F65A97B9D}"/>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Tree>
    <p:extLst>
      <p:ext uri="{BB962C8B-B14F-4D97-AF65-F5344CB8AC3E}">
        <p14:creationId xmlns:p14="http://schemas.microsoft.com/office/powerpoint/2010/main" val="2564295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DFB66FB-47A1-4645-B9F8-E98E625665D8}"/>
              </a:ext>
            </a:extLst>
          </p:cNvPr>
          <p:cNvSpPr/>
          <p:nvPr userDrawn="1"/>
        </p:nvSpPr>
        <p:spPr>
          <a:xfrm>
            <a:off x="7543800" y="685317"/>
            <a:ext cx="2108200" cy="427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79EF2B92-EA62-4FFF-9D6E-39B679DF94A2}"/>
              </a:ext>
            </a:extLst>
          </p:cNvPr>
          <p:cNvSpPr/>
          <p:nvPr userDrawn="1"/>
        </p:nvSpPr>
        <p:spPr>
          <a:xfrm>
            <a:off x="4457320" y="-20760"/>
            <a:ext cx="3421734" cy="68856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descr="http://www.sjzu.edu.cn/img/logo.png">
            <a:extLst>
              <a:ext uri="{FF2B5EF4-FFF2-40B4-BE49-F238E27FC236}">
                <a16:creationId xmlns:a16="http://schemas.microsoft.com/office/drawing/2014/main" id="{AB4D9B76-CB98-4F0F-972B-0F51F0E82317}"/>
              </a:ext>
            </a:extLst>
          </p:cNvPr>
          <p:cNvPicPr>
            <a:picLocks noChangeAspect="1" noChangeArrowheads="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827260" y="81564"/>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9D3ADDFF-5E23-4EB6-B6A9-DF75EB2AB3B7}"/>
              </a:ext>
            </a:extLst>
          </p:cNvPr>
          <p:cNvSpPr txBox="1"/>
          <p:nvPr userDrawn="1"/>
        </p:nvSpPr>
        <p:spPr>
          <a:xfrm>
            <a:off x="9626600" y="6299200"/>
            <a:ext cx="2044700" cy="215444"/>
          </a:xfrm>
          <a:prstGeom prst="rect">
            <a:avLst/>
          </a:prstGeom>
          <a:noFill/>
        </p:spPr>
        <p:txBody>
          <a:bodyPr wrap="square" lIns="0" tIns="0" rIns="0" bIns="0" rtlCol="0">
            <a:spAutoFit/>
          </a:bodyPr>
          <a:lstStyle/>
          <a:p>
            <a:pPr algn="r"/>
            <a:r>
              <a:rPr lang="zh-CN" altLang="en-US" sz="1400" spc="300" dirty="0">
                <a:solidFill>
                  <a:schemeClr val="accent1"/>
                </a:solidFill>
                <a:latin typeface="德彪钢笔行书字库" panose="02000000000000000000" pitchFamily="2" charset="-122"/>
                <a:ea typeface="德彪钢笔行书字库" panose="02000000000000000000" pitchFamily="2" charset="-122"/>
              </a:rPr>
              <a:t>博学善建 厚德大成</a:t>
            </a:r>
          </a:p>
        </p:txBody>
      </p:sp>
      <p:sp>
        <p:nvSpPr>
          <p:cNvPr id="11" name="图片占位符 10">
            <a:extLst>
              <a:ext uri="{FF2B5EF4-FFF2-40B4-BE49-F238E27FC236}">
                <a16:creationId xmlns:a16="http://schemas.microsoft.com/office/drawing/2014/main" id="{E9A8C119-9EDE-43C2-9B2E-EDA232179E2B}"/>
              </a:ext>
            </a:extLst>
          </p:cNvPr>
          <p:cNvSpPr>
            <a:spLocks noGrp="1"/>
          </p:cNvSpPr>
          <p:nvPr>
            <p:ph type="pic" sz="quarter" idx="10"/>
          </p:nvPr>
        </p:nvSpPr>
        <p:spPr>
          <a:xfrm>
            <a:off x="0" y="0"/>
            <a:ext cx="4457320" cy="6885698"/>
          </a:xfrm>
        </p:spPr>
        <p:txBody>
          <a:bodyPr/>
          <a:lstStyle/>
          <a:p>
            <a:endParaRPr lang="zh-CN" altLang="en-US"/>
          </a:p>
        </p:txBody>
      </p:sp>
    </p:spTree>
    <p:extLst>
      <p:ext uri="{BB962C8B-B14F-4D97-AF65-F5344CB8AC3E}">
        <p14:creationId xmlns:p14="http://schemas.microsoft.com/office/powerpoint/2010/main" val="976501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8360DC1E-9B07-4DAB-9031-79DB0F11CC0F}"/>
              </a:ext>
            </a:extLst>
          </p:cNvPr>
          <p:cNvSpPr>
            <a:spLocks noGrp="1"/>
          </p:cNvSpPr>
          <p:nvPr>
            <p:ph type="dt" sz="half" idx="10"/>
          </p:nvPr>
        </p:nvSpPr>
        <p:spPr/>
        <p:txBody>
          <a:bodyPr/>
          <a:lstStyle/>
          <a:p>
            <a:fld id="{C7C0B67D-12F2-4F05-A9CB-4A6A3D3A3695}"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B9EBD1DB-43F1-4BFA-8F3F-4DD33CB8C6F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ADA8281-C514-4828-A4AE-92DFBFC293EE}"/>
              </a:ext>
            </a:extLst>
          </p:cNvPr>
          <p:cNvSpPr>
            <a:spLocks noGrp="1"/>
          </p:cNvSpPr>
          <p:nvPr>
            <p:ph type="sldNum" sz="quarter" idx="12"/>
          </p:nvPr>
        </p:nvSpPr>
        <p:spPr/>
        <p:txBody>
          <a:bodyPr/>
          <a:lstStyle/>
          <a:p>
            <a:fld id="{6E37EC4A-D54D-4894-A69D-18F2EAE110F9}" type="slidenum">
              <a:rPr lang="zh-CN" altLang="en-US" smtClean="0"/>
              <a:t>‹#›</a:t>
            </a:fld>
            <a:endParaRPr lang="zh-CN" altLang="en-US"/>
          </a:p>
        </p:txBody>
      </p:sp>
      <p:sp>
        <p:nvSpPr>
          <p:cNvPr id="6" name="矩形 5">
            <a:extLst>
              <a:ext uri="{FF2B5EF4-FFF2-40B4-BE49-F238E27FC236}">
                <a16:creationId xmlns:a16="http://schemas.microsoft.com/office/drawing/2014/main" id="{1758E0FC-008B-4F26-9924-31DDB47A03CC}"/>
              </a:ext>
            </a:extLst>
          </p:cNvPr>
          <p:cNvSpPr/>
          <p:nvPr userDrawn="1"/>
        </p:nvSpPr>
        <p:spPr>
          <a:xfrm>
            <a:off x="0" y="6471837"/>
            <a:ext cx="12192000" cy="492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a:extLst>
              <a:ext uri="{FF2B5EF4-FFF2-40B4-BE49-F238E27FC236}">
                <a16:creationId xmlns:a16="http://schemas.microsoft.com/office/drawing/2014/main" id="{0BDA949C-B95B-478C-8A2F-58D86C15BD8B}"/>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8" name="Picture 2" descr="http://www.sjzu.edu.cn/img/logo.png">
            <a:extLst>
              <a:ext uri="{FF2B5EF4-FFF2-40B4-BE49-F238E27FC236}">
                <a16:creationId xmlns:a16="http://schemas.microsoft.com/office/drawing/2014/main" id="{679C8345-B5A4-4CBB-B034-B9D46D975F8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6134" y="112848"/>
            <a:ext cx="1911623" cy="57295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83A4793-1E32-43AF-AC00-90CA14749575}"/>
              </a:ext>
            </a:extLst>
          </p:cNvPr>
          <p:cNvSpPr txBox="1"/>
          <p:nvPr userDrawn="1"/>
        </p:nvSpPr>
        <p:spPr>
          <a:xfrm>
            <a:off x="506013" y="6502615"/>
            <a:ext cx="2301240" cy="246221"/>
          </a:xfrm>
          <a:prstGeom prst="rect">
            <a:avLst/>
          </a:prstGeom>
          <a:noFill/>
        </p:spPr>
        <p:txBody>
          <a:bodyPr wrap="square" lIns="0" tIns="0" rIns="0" bIns="0" rtlCol="0">
            <a:spAutoFit/>
          </a:bodyPr>
          <a:lstStyle/>
          <a:p>
            <a:r>
              <a:rPr lang="zh-CN" altLang="en-US" sz="1600" spc="300" dirty="0">
                <a:solidFill>
                  <a:schemeClr val="bg1"/>
                </a:solidFill>
                <a:latin typeface="德彪钢笔行书字库" panose="02000000000000000000" pitchFamily="2" charset="-122"/>
                <a:ea typeface="德彪钢笔行书字库" panose="02000000000000000000" pitchFamily="2" charset="-122"/>
              </a:rPr>
              <a:t>博学善建 厚德大成</a:t>
            </a:r>
          </a:p>
        </p:txBody>
      </p:sp>
      <p:sp>
        <p:nvSpPr>
          <p:cNvPr id="10" name="文本框 9">
            <a:extLst>
              <a:ext uri="{FF2B5EF4-FFF2-40B4-BE49-F238E27FC236}">
                <a16:creationId xmlns:a16="http://schemas.microsoft.com/office/drawing/2014/main" id="{8FF2C101-6A72-421C-A770-DF51DEA9F4F4}"/>
              </a:ext>
            </a:extLst>
          </p:cNvPr>
          <p:cNvSpPr txBox="1"/>
          <p:nvPr userDrawn="1"/>
        </p:nvSpPr>
        <p:spPr>
          <a:xfrm>
            <a:off x="9355814" y="6407037"/>
            <a:ext cx="2301240" cy="369332"/>
          </a:xfrm>
          <a:prstGeom prst="rect">
            <a:avLst/>
          </a:prstGeom>
          <a:noFill/>
        </p:spPr>
        <p:txBody>
          <a:bodyPr wrap="square" lIns="0" tIns="0" rIns="0" bIns="0" rtlCol="0">
            <a:spAutoFit/>
          </a:bodyPr>
          <a:lstStyle/>
          <a:p>
            <a:pPr algn="r"/>
            <a:r>
              <a:rPr lang="en-US" altLang="zh-CN" sz="2400" spc="300" dirty="0">
                <a:solidFill>
                  <a:schemeClr val="bg1"/>
                </a:solidFill>
                <a:latin typeface="德彪钢笔行书字库" panose="02000000000000000000" pitchFamily="2" charset="-122"/>
                <a:ea typeface="德彪钢笔行书字库" panose="02000000000000000000" pitchFamily="2" charset="-122"/>
              </a:rPr>
              <a:t>www.sjzu.edu.cn</a:t>
            </a:r>
            <a:endParaRPr lang="zh-CN" altLang="en-US" sz="2400" spc="300" dirty="0">
              <a:solidFill>
                <a:schemeClr val="bg1"/>
              </a:solidFill>
              <a:latin typeface="德彪钢笔行书字库" panose="02000000000000000000" pitchFamily="2" charset="-122"/>
              <a:ea typeface="德彪钢笔行书字库" panose="02000000000000000000" pitchFamily="2" charset="-122"/>
            </a:endParaRPr>
          </a:p>
        </p:txBody>
      </p:sp>
      <p:sp>
        <p:nvSpPr>
          <p:cNvPr id="12" name="文本占位符 11">
            <a:extLst>
              <a:ext uri="{FF2B5EF4-FFF2-40B4-BE49-F238E27FC236}">
                <a16:creationId xmlns:a16="http://schemas.microsoft.com/office/drawing/2014/main" id="{2AA393D4-62FC-41D6-A29A-C42EC95BBFB3}"/>
              </a:ext>
            </a:extLst>
          </p:cNvPr>
          <p:cNvSpPr>
            <a:spLocks noGrp="1"/>
          </p:cNvSpPr>
          <p:nvPr>
            <p:ph type="body" sz="quarter" idx="13" hasCustomPrompt="1"/>
          </p:nvPr>
        </p:nvSpPr>
        <p:spPr>
          <a:xfrm>
            <a:off x="520701" y="193675"/>
            <a:ext cx="2743200" cy="352425"/>
          </a:xfrm>
        </p:spPr>
        <p:txBody>
          <a:bodyPr lIns="0" tIns="0" rIns="0" b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b="1" smtClean="0">
                <a:solidFill>
                  <a:schemeClr val="bg1"/>
                </a:solidFill>
                <a:latin typeface="+mj-ea"/>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dirty="0">
                <a:solidFill>
                  <a:schemeClr val="bg1"/>
                </a:solidFill>
                <a:latin typeface="+mj-ea"/>
                <a:ea typeface="+mj-ea"/>
              </a:rPr>
              <a:t>请输入你的标题</a:t>
            </a:r>
          </a:p>
          <a:p>
            <a:pPr lvl="0"/>
            <a:endParaRPr lang="zh-CN" altLang="en-US" dirty="0"/>
          </a:p>
        </p:txBody>
      </p:sp>
    </p:spTree>
    <p:extLst>
      <p:ext uri="{BB962C8B-B14F-4D97-AF65-F5344CB8AC3E}">
        <p14:creationId xmlns:p14="http://schemas.microsoft.com/office/powerpoint/2010/main" val="407903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65E0459-1740-438C-B1DC-B100AAFB3DBD}"/>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Picture 2" descr="http://www.sjzu.edu.cn/img/logo.png">
            <a:extLst>
              <a:ext uri="{FF2B5EF4-FFF2-40B4-BE49-F238E27FC236}">
                <a16:creationId xmlns:a16="http://schemas.microsoft.com/office/drawing/2014/main" id="{E5F6F2B7-5E91-491E-A7F7-729CDE30F6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35877" y="72208"/>
            <a:ext cx="1911623" cy="57295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a:extLst>
              <a:ext uri="{FF2B5EF4-FFF2-40B4-BE49-F238E27FC236}">
                <a16:creationId xmlns:a16="http://schemas.microsoft.com/office/drawing/2014/main" id="{1C6942A4-5C26-43F7-910D-0774E749CE4D}"/>
              </a:ext>
            </a:extLst>
          </p:cNvPr>
          <p:cNvCxnSpPr/>
          <p:nvPr userDrawn="1"/>
        </p:nvCxnSpPr>
        <p:spPr>
          <a:xfrm>
            <a:off x="0" y="740508"/>
            <a:ext cx="12192000" cy="8996"/>
          </a:xfrm>
          <a:prstGeom prst="line">
            <a:avLst/>
          </a:prstGeom>
          <a:ln w="31750">
            <a:gradFill flip="none" rotWithShape="1">
              <a:gsLst>
                <a:gs pos="0">
                  <a:schemeClr val="accent1"/>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981C8AB6-4EB8-4AE5-A6E7-EA5A7C879495}"/>
              </a:ext>
            </a:extLst>
          </p:cNvPr>
          <p:cNvSpPr>
            <a:spLocks noGrp="1"/>
          </p:cNvSpPr>
          <p:nvPr>
            <p:ph type="body" sz="quarter" idx="13" hasCustomPrompt="1"/>
          </p:nvPr>
        </p:nvSpPr>
        <p:spPr>
          <a:xfrm>
            <a:off x="508000" y="195218"/>
            <a:ext cx="2618739" cy="701763"/>
          </a:xfrm>
        </p:spPr>
        <p:txBody>
          <a:bodyPr lIns="0" tIns="0" rIns="0" bIns="0">
            <a:normAutofit/>
          </a:bodyPr>
          <a:lstStyle>
            <a:lvl1pPr marL="0" indent="0">
              <a:buNone/>
              <a:defRPr sz="2800"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单击插入文字</a:t>
            </a:r>
          </a:p>
        </p:txBody>
      </p:sp>
    </p:spTree>
    <p:extLst>
      <p:ext uri="{BB962C8B-B14F-4D97-AF65-F5344CB8AC3E}">
        <p14:creationId xmlns:p14="http://schemas.microsoft.com/office/powerpoint/2010/main" val="1927254093"/>
      </p:ext>
    </p:extLst>
  </p:cSld>
  <p:clrMapOvr>
    <a:masterClrMapping/>
  </p:clrMapOvr>
  <p:extLst mod="1">
    <p:ext uri="{DCECCB84-F9BA-43D5-87BE-67443E8EF086}">
      <p15:sldGuideLst xmlns:p15="http://schemas.microsoft.com/office/powerpoint/2012/main">
        <p15:guide id="5" orient="horz" pos="40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65E0459-1740-438C-B1DC-B100AAFB3DBD}"/>
              </a:ext>
            </a:extLst>
          </p:cNvPr>
          <p:cNvSpPr/>
          <p:nvPr userDrawn="1"/>
        </p:nvSpPr>
        <p:spPr>
          <a:xfrm>
            <a:off x="0" y="-15963"/>
            <a:ext cx="12192000" cy="701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Picture 2" descr="http://www.sjzu.edu.cn/img/logo.png">
            <a:extLst>
              <a:ext uri="{FF2B5EF4-FFF2-40B4-BE49-F238E27FC236}">
                <a16:creationId xmlns:a16="http://schemas.microsoft.com/office/drawing/2014/main" id="{E5F6F2B7-5E91-491E-A7F7-729CDE30F6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35877" y="72208"/>
            <a:ext cx="1911623" cy="57295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a:extLst>
              <a:ext uri="{FF2B5EF4-FFF2-40B4-BE49-F238E27FC236}">
                <a16:creationId xmlns:a16="http://schemas.microsoft.com/office/drawing/2014/main" id="{1C6942A4-5C26-43F7-910D-0774E749CE4D}"/>
              </a:ext>
            </a:extLst>
          </p:cNvPr>
          <p:cNvCxnSpPr/>
          <p:nvPr userDrawn="1"/>
        </p:nvCxnSpPr>
        <p:spPr>
          <a:xfrm>
            <a:off x="0" y="740508"/>
            <a:ext cx="12192000" cy="8996"/>
          </a:xfrm>
          <a:prstGeom prst="line">
            <a:avLst/>
          </a:prstGeom>
          <a:ln w="31750">
            <a:gradFill flip="none" rotWithShape="1">
              <a:gsLst>
                <a:gs pos="0">
                  <a:schemeClr val="accent1"/>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981C8AB6-4EB8-4AE5-A6E7-EA5A7C879495}"/>
              </a:ext>
            </a:extLst>
          </p:cNvPr>
          <p:cNvSpPr>
            <a:spLocks noGrp="1"/>
          </p:cNvSpPr>
          <p:nvPr>
            <p:ph type="body" sz="quarter" idx="13" hasCustomPrompt="1"/>
          </p:nvPr>
        </p:nvSpPr>
        <p:spPr>
          <a:xfrm>
            <a:off x="508000" y="195218"/>
            <a:ext cx="2618739" cy="701763"/>
          </a:xfrm>
        </p:spPr>
        <p:txBody>
          <a:bodyPr lIns="0" tIns="0" rIns="0" bIns="0">
            <a:normAutofit/>
          </a:bodyPr>
          <a:lstStyle>
            <a:lvl1pPr marL="0" indent="0">
              <a:buNone/>
              <a:defRPr sz="2800"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单击插入文字</a:t>
            </a:r>
          </a:p>
        </p:txBody>
      </p:sp>
      <p:sp>
        <p:nvSpPr>
          <p:cNvPr id="10" name="矩形 9">
            <a:extLst>
              <a:ext uri="{FF2B5EF4-FFF2-40B4-BE49-F238E27FC236}">
                <a16:creationId xmlns:a16="http://schemas.microsoft.com/office/drawing/2014/main" id="{8EDF84F4-3D24-4937-9758-DAC23B8E3DEF}"/>
              </a:ext>
            </a:extLst>
          </p:cNvPr>
          <p:cNvSpPr/>
          <p:nvPr/>
        </p:nvSpPr>
        <p:spPr>
          <a:xfrm>
            <a:off x="508000" y="1584960"/>
            <a:ext cx="3265840" cy="4714240"/>
          </a:xfrm>
          <a:prstGeom prst="rect">
            <a:avLst/>
          </a:prstGeo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矩形 13">
            <a:extLst>
              <a:ext uri="{FF2B5EF4-FFF2-40B4-BE49-F238E27FC236}">
                <a16:creationId xmlns:a16="http://schemas.microsoft.com/office/drawing/2014/main" id="{EAB114AF-20F3-4899-9B75-D3B33B9F06C2}"/>
              </a:ext>
            </a:extLst>
          </p:cNvPr>
          <p:cNvSpPr/>
          <p:nvPr/>
        </p:nvSpPr>
        <p:spPr>
          <a:xfrm>
            <a:off x="4456730" y="1584960"/>
            <a:ext cx="3265840" cy="4714240"/>
          </a:xfrm>
          <a:prstGeom prst="rect">
            <a:avLst/>
          </a:prstGeo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7" name="矩形 16">
            <a:extLst>
              <a:ext uri="{FF2B5EF4-FFF2-40B4-BE49-F238E27FC236}">
                <a16:creationId xmlns:a16="http://schemas.microsoft.com/office/drawing/2014/main" id="{FC5EF40D-422C-4603-8D78-2B66B6A500EE}"/>
              </a:ext>
            </a:extLst>
          </p:cNvPr>
          <p:cNvSpPr/>
          <p:nvPr/>
        </p:nvSpPr>
        <p:spPr>
          <a:xfrm>
            <a:off x="8405460" y="1584960"/>
            <a:ext cx="3265840" cy="4714240"/>
          </a:xfrm>
          <a:prstGeom prst="rect">
            <a:avLst/>
          </a:prstGeo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C4924FFE-2982-4B02-A5A4-9065E0666744}"/>
              </a:ext>
            </a:extLst>
          </p:cNvPr>
          <p:cNvSpPr>
            <a:spLocks noGrp="1"/>
          </p:cNvSpPr>
          <p:nvPr>
            <p:ph type="pic" sz="quarter" idx="14"/>
          </p:nvPr>
        </p:nvSpPr>
        <p:spPr>
          <a:xfrm>
            <a:off x="748417" y="1777522"/>
            <a:ext cx="2785005" cy="2657318"/>
          </a:xfr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
        <p:nvSpPr>
          <p:cNvPr id="19" name="图片占位符 2">
            <a:extLst>
              <a:ext uri="{FF2B5EF4-FFF2-40B4-BE49-F238E27FC236}">
                <a16:creationId xmlns:a16="http://schemas.microsoft.com/office/drawing/2014/main" id="{7ADDE6EF-DA87-43CF-8032-8AD13358E82B}"/>
              </a:ext>
            </a:extLst>
          </p:cNvPr>
          <p:cNvSpPr>
            <a:spLocks noGrp="1"/>
          </p:cNvSpPr>
          <p:nvPr>
            <p:ph type="pic" sz="quarter" idx="15"/>
          </p:nvPr>
        </p:nvSpPr>
        <p:spPr>
          <a:xfrm>
            <a:off x="4697147" y="1777522"/>
            <a:ext cx="2785005" cy="2657318"/>
          </a:xfr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
        <p:nvSpPr>
          <p:cNvPr id="20" name="图片占位符 2">
            <a:extLst>
              <a:ext uri="{FF2B5EF4-FFF2-40B4-BE49-F238E27FC236}">
                <a16:creationId xmlns:a16="http://schemas.microsoft.com/office/drawing/2014/main" id="{A0C7AACC-F282-47BF-AB88-A582712C741E}"/>
              </a:ext>
            </a:extLst>
          </p:cNvPr>
          <p:cNvSpPr>
            <a:spLocks noGrp="1"/>
          </p:cNvSpPr>
          <p:nvPr>
            <p:ph type="pic" sz="quarter" idx="16"/>
          </p:nvPr>
        </p:nvSpPr>
        <p:spPr>
          <a:xfrm>
            <a:off x="8683125" y="1777522"/>
            <a:ext cx="2785005" cy="2657318"/>
          </a:xfrm>
          <a:solidFill>
            <a:schemeClr val="bg1">
              <a:lumMod val="95000"/>
            </a:schemeClr>
          </a:solidFill>
          <a:ln>
            <a:noFill/>
          </a:ln>
          <a:effectLst>
            <a:outerShdw blurRad="101600" dist="25400" dir="2700000" sx="101000" sy="101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3708330683"/>
      </p:ext>
    </p:extLst>
  </p:cSld>
  <p:clrMapOvr>
    <a:masterClrMapping/>
  </p:clrMapOvr>
  <p:extLst mod="1">
    <p:ext uri="{DCECCB84-F9BA-43D5-87BE-67443E8EF086}">
      <p15:sldGuideLst xmlns:p15="http://schemas.microsoft.com/office/powerpoint/2012/main">
        <p15:guide id="5" orient="horz" pos="408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0C875F9-46EB-4E92-AA1E-D95F464B6F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03F212-E48B-4D73-A6EB-ECDF8E1C22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5F9BA9-54E1-4808-8EAA-1C7E6A1CBD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0B67D-12F2-4F05-A9CB-4A6A3D3A3695}"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67BFA329-5743-4F4D-B098-9DBE574BE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5E6BA9-F4EF-416D-9CBB-71BE8C9EE6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37EC4A-D54D-4894-A69D-18F2EAE110F9}" type="slidenum">
              <a:rPr lang="zh-CN" altLang="en-US" smtClean="0"/>
              <a:t>‹#›</a:t>
            </a:fld>
            <a:endParaRPr lang="zh-CN" altLang="en-US"/>
          </a:p>
        </p:txBody>
      </p:sp>
    </p:spTree>
    <p:extLst>
      <p:ext uri="{BB962C8B-B14F-4D97-AF65-F5344CB8AC3E}">
        <p14:creationId xmlns:p14="http://schemas.microsoft.com/office/powerpoint/2010/main" val="2989245899"/>
      </p:ext>
    </p:extLst>
  </p:cSld>
  <p:clrMap bg1="lt1" tx1="dk1" bg2="lt2" tx2="dk2" accent1="accent1" accent2="accent2" accent3="accent3" accent4="accent4" accent5="accent5" accent6="accent6" hlink="hlink" folHlink="folHlink"/>
  <p:sldLayoutIdLst>
    <p:sldLayoutId id="2147483654" r:id="rId1"/>
    <p:sldLayoutId id="2147483690" r:id="rId2"/>
    <p:sldLayoutId id="2147483688" r:id="rId3"/>
    <p:sldLayoutId id="2147483672" r:id="rId4"/>
    <p:sldLayoutId id="2147483670" r:id="rId5"/>
    <p:sldLayoutId id="2147483685" r:id="rId6"/>
    <p:sldLayoutId id="2147483667" r:id="rId7"/>
    <p:sldLayoutId id="2147483668" r:id="rId8"/>
    <p:sldLayoutId id="2147483686" r:id="rId9"/>
    <p:sldLayoutId id="2147483684" r:id="rId10"/>
    <p:sldLayoutId id="2147483669" r:id="rId11"/>
    <p:sldLayoutId id="2147483683" r:id="rId12"/>
    <p:sldLayoutId id="2147483661" r:id="rId13"/>
    <p:sldLayoutId id="2147483655" r:id="rId14"/>
    <p:sldLayoutId id="2147483674" r:id="rId15"/>
    <p:sldLayoutId id="2147483682" r:id="rId16"/>
    <p:sldLayoutId id="2147483679" r:id="rId17"/>
    <p:sldLayoutId id="2147483681" r:id="rId18"/>
    <p:sldLayoutId id="2147483676" r:id="rId19"/>
    <p:sldLayoutId id="2147483689" r:id="rId20"/>
    <p:sldLayoutId id="214748368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20" userDrawn="1">
          <p15:clr>
            <a:srgbClr val="F26B43"/>
          </p15:clr>
        </p15:guide>
        <p15:guide id="2" pos="7352" userDrawn="1">
          <p15:clr>
            <a:srgbClr val="F26B43"/>
          </p15:clr>
        </p15:guide>
        <p15:guide id="3" orient="horz" pos="344" userDrawn="1">
          <p15:clr>
            <a:srgbClr val="F26B43"/>
          </p15:clr>
        </p15:guide>
        <p15:guide id="4" orient="horz" pos="456" userDrawn="1">
          <p15:clr>
            <a:srgbClr val="F26B43"/>
          </p15:clr>
        </p15:guide>
        <p15:guide id="5" orient="horz" pos="4088" userDrawn="1">
          <p15:clr>
            <a:srgbClr val="F26B43"/>
          </p15:clr>
        </p15:guide>
        <p15:guide id="6" orient="horz" pos="39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0C875F9-46EB-4E92-AA1E-D95F464B6F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03F212-E48B-4D73-A6EB-ECDF8E1C22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5F9BA9-54E1-4808-8EAA-1C7E6A1CBD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0B67D-12F2-4F05-A9CB-4A6A3D3A3695}"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67BFA329-5743-4F4D-B098-9DBE574BE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5E6BA9-F4EF-416D-9CBB-71BE8C9EE6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37EC4A-D54D-4894-A69D-18F2EAE110F9}" type="slidenum">
              <a:rPr lang="zh-CN" altLang="en-US" smtClean="0"/>
              <a:t>‹#›</a:t>
            </a:fld>
            <a:endParaRPr lang="zh-CN" altLang="en-US"/>
          </a:p>
        </p:txBody>
      </p:sp>
    </p:spTree>
    <p:extLst>
      <p:ext uri="{BB962C8B-B14F-4D97-AF65-F5344CB8AC3E}">
        <p14:creationId xmlns:p14="http://schemas.microsoft.com/office/powerpoint/2010/main" val="135646199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20">
          <p15:clr>
            <a:srgbClr val="F26B43"/>
          </p15:clr>
        </p15:guide>
        <p15:guide id="2" pos="7352">
          <p15:clr>
            <a:srgbClr val="F26B43"/>
          </p15:clr>
        </p15:guide>
        <p15:guide id="3" orient="horz" pos="344">
          <p15:clr>
            <a:srgbClr val="F26B43"/>
          </p15:clr>
        </p15:guide>
        <p15:guide id="4" orient="horz" pos="456">
          <p15:clr>
            <a:srgbClr val="F26B43"/>
          </p15:clr>
        </p15:guide>
        <p15:guide id="5" orient="horz" pos="4088">
          <p15:clr>
            <a:srgbClr val="F26B43"/>
          </p15:clr>
        </p15:guide>
        <p15:guide id="6" orient="horz" pos="39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263398"/>
      </p:ext>
    </p:extLst>
  </p:cSld>
  <p:clrMap bg1="lt1" tx1="dk1" bg2="lt2" tx2="dk2" accent1="accent1" accent2="accent2" accent3="accent3" accent4="accent4" accent5="accent5" accent6="accent6" hlink="hlink" folHlink="folHlink"/>
  <p:sldLayoutIdLst>
    <p:sldLayoutId id="2147483715" r:id="rId1"/>
    <p:sldLayoutId id="214748371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0.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4.xm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Layout" Target="../slideLayouts/slideLayout9.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A8C6AF-64F7-469E-A308-7DA5417E9DAD}"/>
              </a:ext>
            </a:extLst>
          </p:cNvPr>
          <p:cNvSpPr txBox="1"/>
          <p:nvPr/>
        </p:nvSpPr>
        <p:spPr>
          <a:xfrm>
            <a:off x="645160" y="1863255"/>
            <a:ext cx="3779520" cy="830997"/>
          </a:xfrm>
          <a:prstGeom prst="rect">
            <a:avLst/>
          </a:prstGeom>
          <a:noFill/>
        </p:spPr>
        <p:txBody>
          <a:bodyPr wrap="square" lIns="0" tIns="0" rIns="0" bIns="0" rtlCol="0">
            <a:spAutoFit/>
          </a:bodyPr>
          <a:lstStyle/>
          <a:p>
            <a:r>
              <a:rPr lang="zh-CN" altLang="en-US" sz="5400" dirty="0">
                <a:solidFill>
                  <a:schemeClr val="bg1">
                    <a:lumMod val="95000"/>
                  </a:schemeClr>
                </a:solidFill>
                <a:latin typeface="+mj-ea"/>
                <a:ea typeface="+mj-ea"/>
              </a:rPr>
              <a:t>毕业设计</a:t>
            </a:r>
          </a:p>
        </p:txBody>
      </p:sp>
      <p:sp>
        <p:nvSpPr>
          <p:cNvPr id="3" name="文本框 2">
            <a:extLst>
              <a:ext uri="{FF2B5EF4-FFF2-40B4-BE49-F238E27FC236}">
                <a16:creationId xmlns:a16="http://schemas.microsoft.com/office/drawing/2014/main" id="{11B01500-2A06-470C-AA86-CFCA214A4DF9}"/>
              </a:ext>
            </a:extLst>
          </p:cNvPr>
          <p:cNvSpPr txBox="1"/>
          <p:nvPr/>
        </p:nvSpPr>
        <p:spPr>
          <a:xfrm>
            <a:off x="645160" y="2745359"/>
            <a:ext cx="6004560" cy="830997"/>
          </a:xfrm>
          <a:prstGeom prst="rect">
            <a:avLst/>
          </a:prstGeom>
          <a:noFill/>
        </p:spPr>
        <p:txBody>
          <a:bodyPr wrap="square" lIns="0" tIns="0" rIns="0" bIns="0" rtlCol="0">
            <a:spAutoFit/>
          </a:bodyPr>
          <a:lstStyle/>
          <a:p>
            <a:r>
              <a:rPr lang="zh-CN" altLang="en-US" sz="5400" b="1" dirty="0">
                <a:solidFill>
                  <a:schemeClr val="bg1"/>
                </a:solidFill>
                <a:effectLst>
                  <a:outerShdw blurRad="127000" dist="50800" dir="2700000" algn="tl" rotWithShape="0">
                    <a:prstClr val="black">
                      <a:alpha val="33000"/>
                    </a:prstClr>
                  </a:outerShdw>
                </a:effectLst>
                <a:latin typeface="+mj-ea"/>
                <a:ea typeface="+mj-ea"/>
              </a:rPr>
              <a:t>答辩通用</a:t>
            </a:r>
            <a:r>
              <a:rPr lang="en-US" altLang="zh-CN" sz="5400" b="1" dirty="0">
                <a:solidFill>
                  <a:schemeClr val="bg1"/>
                </a:solidFill>
                <a:effectLst>
                  <a:outerShdw blurRad="127000" dist="50800" dir="2700000" algn="tl" rotWithShape="0">
                    <a:prstClr val="black">
                      <a:alpha val="33000"/>
                    </a:prstClr>
                  </a:outerShdw>
                </a:effectLst>
                <a:latin typeface="+mj-ea"/>
                <a:ea typeface="+mj-ea"/>
              </a:rPr>
              <a:t>PPT</a:t>
            </a:r>
            <a:r>
              <a:rPr lang="zh-CN" altLang="en-US" sz="5400" b="1" dirty="0">
                <a:solidFill>
                  <a:schemeClr val="bg1"/>
                </a:solidFill>
                <a:effectLst>
                  <a:outerShdw blurRad="127000" dist="50800" dir="2700000" algn="tl" rotWithShape="0">
                    <a:prstClr val="black">
                      <a:alpha val="33000"/>
                    </a:prstClr>
                  </a:outerShdw>
                </a:effectLst>
                <a:latin typeface="+mj-ea"/>
                <a:ea typeface="+mj-ea"/>
              </a:rPr>
              <a:t>模板</a:t>
            </a:r>
          </a:p>
        </p:txBody>
      </p:sp>
      <p:sp>
        <p:nvSpPr>
          <p:cNvPr id="4" name="文本框 3">
            <a:extLst>
              <a:ext uri="{FF2B5EF4-FFF2-40B4-BE49-F238E27FC236}">
                <a16:creationId xmlns:a16="http://schemas.microsoft.com/office/drawing/2014/main" id="{F07D5687-175F-49BF-B314-C32171ACDC97}"/>
              </a:ext>
            </a:extLst>
          </p:cNvPr>
          <p:cNvSpPr txBox="1"/>
          <p:nvPr/>
        </p:nvSpPr>
        <p:spPr>
          <a:xfrm>
            <a:off x="645160" y="3627462"/>
            <a:ext cx="4963160" cy="338554"/>
          </a:xfrm>
          <a:prstGeom prst="rect">
            <a:avLst/>
          </a:prstGeom>
          <a:noFill/>
        </p:spPr>
        <p:txBody>
          <a:bodyPr wrap="square" lIns="0" rIns="0" rtlCol="0">
            <a:spAutoFit/>
          </a:bodyPr>
          <a:lstStyle/>
          <a:p>
            <a:r>
              <a:rPr lang="en-US" altLang="zh-CN" sz="1600" dirty="0">
                <a:solidFill>
                  <a:schemeClr val="bg1">
                    <a:lumMod val="95000"/>
                  </a:schemeClr>
                </a:solidFill>
              </a:rPr>
              <a:t>Graduation thesis defense PPT template</a:t>
            </a:r>
            <a:endParaRPr lang="zh-CN" altLang="en-US" sz="1600" dirty="0">
              <a:solidFill>
                <a:schemeClr val="bg1">
                  <a:lumMod val="95000"/>
                </a:schemeClr>
              </a:solidFill>
            </a:endParaRPr>
          </a:p>
        </p:txBody>
      </p:sp>
      <p:sp>
        <p:nvSpPr>
          <p:cNvPr id="5" name="文本框 4">
            <a:extLst>
              <a:ext uri="{FF2B5EF4-FFF2-40B4-BE49-F238E27FC236}">
                <a16:creationId xmlns:a16="http://schemas.microsoft.com/office/drawing/2014/main" id="{C5165ECF-CD36-4DF3-A609-78D005C5F2BE}"/>
              </a:ext>
            </a:extLst>
          </p:cNvPr>
          <p:cNvSpPr txBox="1"/>
          <p:nvPr/>
        </p:nvSpPr>
        <p:spPr>
          <a:xfrm>
            <a:off x="645159" y="4490976"/>
            <a:ext cx="2163822" cy="276999"/>
          </a:xfrm>
          <a:prstGeom prst="rect">
            <a:avLst/>
          </a:prstGeom>
          <a:noFill/>
        </p:spPr>
        <p:txBody>
          <a:bodyPr wrap="square" lIns="0" tIns="0" rIns="0" bIns="0" rtlCol="0">
            <a:spAutoFit/>
          </a:bodyPr>
          <a:lstStyle/>
          <a:p>
            <a:pPr algn="l"/>
            <a:r>
              <a:rPr lang="zh-CN" altLang="en-US" dirty="0">
                <a:solidFill>
                  <a:schemeClr val="bg1"/>
                </a:solidFill>
              </a:rPr>
              <a:t>答辩人：苹橙西柚</a:t>
            </a:r>
          </a:p>
        </p:txBody>
      </p:sp>
      <p:sp>
        <p:nvSpPr>
          <p:cNvPr id="6" name="文本框 5">
            <a:extLst>
              <a:ext uri="{FF2B5EF4-FFF2-40B4-BE49-F238E27FC236}">
                <a16:creationId xmlns:a16="http://schemas.microsoft.com/office/drawing/2014/main" id="{957F2B1D-FF4B-4B49-9FC4-48F77B39F35B}"/>
              </a:ext>
            </a:extLst>
          </p:cNvPr>
          <p:cNvSpPr txBox="1"/>
          <p:nvPr/>
        </p:nvSpPr>
        <p:spPr>
          <a:xfrm>
            <a:off x="645159" y="4891955"/>
            <a:ext cx="2163822" cy="276999"/>
          </a:xfrm>
          <a:prstGeom prst="rect">
            <a:avLst/>
          </a:prstGeom>
          <a:noFill/>
        </p:spPr>
        <p:txBody>
          <a:bodyPr wrap="square" lIns="0" tIns="0" rIns="0" bIns="0" rtlCol="0">
            <a:spAutoFit/>
          </a:bodyPr>
          <a:lstStyle/>
          <a:p>
            <a:pPr algn="l"/>
            <a:r>
              <a:rPr lang="zh-CN" altLang="en-US" dirty="0">
                <a:solidFill>
                  <a:schemeClr val="bg1"/>
                </a:solidFill>
              </a:rPr>
              <a:t>指导老师：瑞秋苏</a:t>
            </a:r>
          </a:p>
        </p:txBody>
      </p:sp>
      <p:sp>
        <p:nvSpPr>
          <p:cNvPr id="7" name="文本框 6">
            <a:extLst>
              <a:ext uri="{FF2B5EF4-FFF2-40B4-BE49-F238E27FC236}">
                <a16:creationId xmlns:a16="http://schemas.microsoft.com/office/drawing/2014/main" id="{8B854A6A-1EBE-42C5-9D26-FBB0FFFB1B2F}"/>
              </a:ext>
            </a:extLst>
          </p:cNvPr>
          <p:cNvSpPr txBox="1"/>
          <p:nvPr/>
        </p:nvSpPr>
        <p:spPr>
          <a:xfrm>
            <a:off x="645159" y="5292935"/>
            <a:ext cx="2989291" cy="276999"/>
          </a:xfrm>
          <a:prstGeom prst="rect">
            <a:avLst/>
          </a:prstGeom>
          <a:noFill/>
        </p:spPr>
        <p:txBody>
          <a:bodyPr wrap="square" lIns="0" tIns="0" rIns="0" bIns="0" rtlCol="0">
            <a:spAutoFit/>
          </a:bodyPr>
          <a:lstStyle/>
          <a:p>
            <a:pPr algn="l"/>
            <a:r>
              <a:rPr lang="zh-CN" altLang="en-US" dirty="0">
                <a:solidFill>
                  <a:schemeClr val="bg1"/>
                </a:solidFill>
              </a:rPr>
              <a:t>专业班级：景观</a:t>
            </a:r>
            <a:r>
              <a:rPr lang="en-US" altLang="zh-CN" dirty="0">
                <a:solidFill>
                  <a:schemeClr val="bg1"/>
                </a:solidFill>
              </a:rPr>
              <a:t>1502</a:t>
            </a:r>
            <a:r>
              <a:rPr lang="zh-CN" altLang="en-US" dirty="0">
                <a:solidFill>
                  <a:schemeClr val="bg1"/>
                </a:solidFill>
              </a:rPr>
              <a:t>班</a:t>
            </a:r>
          </a:p>
        </p:txBody>
      </p:sp>
    </p:spTree>
    <p:extLst>
      <p:ext uri="{BB962C8B-B14F-4D97-AF65-F5344CB8AC3E}">
        <p14:creationId xmlns:p14="http://schemas.microsoft.com/office/powerpoint/2010/main" val="422325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a:extLst>
              <a:ext uri="{FF2B5EF4-FFF2-40B4-BE49-F238E27FC236}">
                <a16:creationId xmlns:a16="http://schemas.microsoft.com/office/drawing/2014/main" id="{936B3FC0-7D21-4E57-BA55-51DF4186538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249" r="12249"/>
          <a:stretch>
            <a:fillRect/>
          </a:stretch>
        </p:blipFill>
        <p:spPr>
          <a:xfrm>
            <a:off x="0" y="0"/>
            <a:ext cx="3473450" cy="6858000"/>
          </a:xfrm>
        </p:spPr>
      </p:pic>
      <p:sp>
        <p:nvSpPr>
          <p:cNvPr id="5" name="矩形 4">
            <a:extLst>
              <a:ext uri="{FF2B5EF4-FFF2-40B4-BE49-F238E27FC236}">
                <a16:creationId xmlns:a16="http://schemas.microsoft.com/office/drawing/2014/main" id="{F2D240A8-5A17-4076-86FD-F96D771C0809}"/>
              </a:ext>
            </a:extLst>
          </p:cNvPr>
          <p:cNvSpPr/>
          <p:nvPr/>
        </p:nvSpPr>
        <p:spPr>
          <a:xfrm>
            <a:off x="758" y="0"/>
            <a:ext cx="3472692" cy="6858000"/>
          </a:xfrm>
          <a:prstGeom prst="rect">
            <a:avLst/>
          </a:prstGeom>
          <a:gradFill flip="none" rotWithShape="1">
            <a:gsLst>
              <a:gs pos="42000">
                <a:schemeClr val="accent3">
                  <a:lumMod val="50000"/>
                  <a:alpha val="47000"/>
                </a:schemeClr>
              </a:gs>
              <a:gs pos="76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sp>
        <p:nvSpPr>
          <p:cNvPr id="6" name="文本框 5">
            <a:extLst>
              <a:ext uri="{FF2B5EF4-FFF2-40B4-BE49-F238E27FC236}">
                <a16:creationId xmlns:a16="http://schemas.microsoft.com/office/drawing/2014/main" id="{5D70D2D7-FE82-43FA-977D-8D615E15EB10}"/>
              </a:ext>
            </a:extLst>
          </p:cNvPr>
          <p:cNvSpPr txBox="1"/>
          <p:nvPr/>
        </p:nvSpPr>
        <p:spPr>
          <a:xfrm>
            <a:off x="4088378" y="2245842"/>
            <a:ext cx="7150640" cy="3636316"/>
          </a:xfrm>
          <a:prstGeom prst="rect">
            <a:avLst/>
          </a:prstGeom>
          <a:noFill/>
        </p:spPr>
        <p:txBody>
          <a:bodyPr wrap="square" lIns="0" tIns="0" rIns="0" bIns="0" rtlCol="0">
            <a:spAutoFit/>
          </a:bodyPr>
          <a:lstStyle/>
          <a:p>
            <a:pPr>
              <a:lnSpc>
                <a:spcPct val="150000"/>
              </a:lnSpc>
            </a:pPr>
            <a:r>
              <a:rPr lang="zh-CN" altLang="en-US" sz="2000" dirty="0">
                <a:solidFill>
                  <a:schemeClr val="tx2">
                    <a:lumMod val="60000"/>
                    <a:lumOff val="40000"/>
                  </a:schemeClr>
                </a:solidFill>
              </a:rPr>
              <a:t>毕业论文（</a:t>
            </a:r>
            <a:r>
              <a:rPr lang="en-US" altLang="zh-CN" sz="2000" dirty="0">
                <a:solidFill>
                  <a:schemeClr val="tx2">
                    <a:lumMod val="60000"/>
                    <a:lumOff val="40000"/>
                  </a:schemeClr>
                </a:solidFill>
              </a:rPr>
              <a:t>graduation study</a:t>
            </a:r>
            <a:r>
              <a:rPr lang="zh-CN" altLang="en-US" sz="2000" dirty="0">
                <a:solidFill>
                  <a:schemeClr val="tx2">
                    <a:lumMod val="60000"/>
                    <a:lumOff val="40000"/>
                  </a:schemeClr>
                </a:solidFill>
              </a:rPr>
              <a:t>）是指高等学校（或某些专业）为对本科学生集中进行科学研究训练而要求学生在毕业前撰写的论文。</a:t>
            </a:r>
            <a:endParaRPr lang="en-US" altLang="zh-CN" sz="2000" dirty="0">
              <a:solidFill>
                <a:schemeClr val="tx2">
                  <a:lumMod val="60000"/>
                  <a:lumOff val="40000"/>
                </a:schemeClr>
              </a:solidFill>
            </a:endParaRPr>
          </a:p>
          <a:p>
            <a:pPr>
              <a:lnSpc>
                <a:spcPct val="150000"/>
              </a:lnSpc>
            </a:pPr>
            <a:r>
              <a:rPr lang="zh-CN" altLang="en-US" sz="2000" dirty="0">
                <a:solidFill>
                  <a:schemeClr val="tx2">
                    <a:lumMod val="60000"/>
                    <a:lumOff val="40000"/>
                  </a:schemeClr>
                </a:solidFill>
              </a:rPr>
              <a:t>一般安排在修业的最后一学年（学期）进行。学生须在教师指导下，选定课题进行研究，撰写并提交论文。目的在于培养学生的科学研究能力；加强综合运用所学知识、理论和技能解决实际问题的</a:t>
            </a:r>
            <a:endParaRPr lang="zh-CN" altLang="en-US" sz="6000" b="1" dirty="0">
              <a:solidFill>
                <a:schemeClr val="tx2">
                  <a:lumMod val="60000"/>
                  <a:lumOff val="40000"/>
                </a:schemeClr>
              </a:solidFill>
              <a:latin typeface="+mj-ea"/>
            </a:endParaRPr>
          </a:p>
          <a:p>
            <a:pPr algn="l">
              <a:lnSpc>
                <a:spcPct val="150000"/>
              </a:lnSpc>
            </a:pPr>
            <a:endParaRPr lang="zh-CN" altLang="en-US" sz="2000" dirty="0">
              <a:solidFill>
                <a:schemeClr val="tx2">
                  <a:lumMod val="60000"/>
                  <a:lumOff val="40000"/>
                </a:schemeClr>
              </a:solidFill>
            </a:endParaRPr>
          </a:p>
        </p:txBody>
      </p:sp>
      <p:sp>
        <p:nvSpPr>
          <p:cNvPr id="7" name="矩形 6">
            <a:extLst>
              <a:ext uri="{FF2B5EF4-FFF2-40B4-BE49-F238E27FC236}">
                <a16:creationId xmlns:a16="http://schemas.microsoft.com/office/drawing/2014/main" id="{349AF0B7-1A10-42C0-B2C1-8431B540E851}"/>
              </a:ext>
            </a:extLst>
          </p:cNvPr>
          <p:cNvSpPr/>
          <p:nvPr/>
        </p:nvSpPr>
        <p:spPr>
          <a:xfrm>
            <a:off x="4088378" y="961084"/>
            <a:ext cx="4288353" cy="584775"/>
          </a:xfrm>
          <a:prstGeom prst="rect">
            <a:avLst/>
          </a:prstGeom>
        </p:spPr>
        <p:txBody>
          <a:bodyPr wrap="none">
            <a:spAutoFit/>
          </a:bodyPr>
          <a:lstStyle/>
          <a:p>
            <a:r>
              <a:rPr lang="zh-CN" altLang="en-US" sz="3200" b="1" dirty="0">
                <a:solidFill>
                  <a:schemeClr val="bg1"/>
                </a:solidFill>
                <a:latin typeface="+mj-ea"/>
                <a:ea typeface="+mj-ea"/>
              </a:rPr>
              <a:t>请在这里输入你的标题</a:t>
            </a:r>
            <a:endParaRPr lang="zh-CN" altLang="en-US" sz="3200" dirty="0">
              <a:latin typeface="+mj-ea"/>
              <a:ea typeface="+mj-ea"/>
            </a:endParaRPr>
          </a:p>
        </p:txBody>
      </p:sp>
    </p:spTree>
    <p:extLst>
      <p:ext uri="{BB962C8B-B14F-4D97-AF65-F5344CB8AC3E}">
        <p14:creationId xmlns:p14="http://schemas.microsoft.com/office/powerpoint/2010/main" val="15643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DA9F55F3-13E2-4AC2-B38B-361B26266A3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07" b="1407"/>
          <a:stretch>
            <a:fillRect/>
          </a:stretch>
        </p:blipFill>
        <p:spPr/>
      </p:pic>
      <p:cxnSp>
        <p:nvCxnSpPr>
          <p:cNvPr id="3" name="直接连接符 2">
            <a:extLst>
              <a:ext uri="{FF2B5EF4-FFF2-40B4-BE49-F238E27FC236}">
                <a16:creationId xmlns:a16="http://schemas.microsoft.com/office/drawing/2014/main" id="{25D1C6B7-F801-4504-968B-766E69390A8D}"/>
              </a:ext>
            </a:extLst>
          </p:cNvPr>
          <p:cNvCxnSpPr>
            <a:cxnSpLocks/>
          </p:cNvCxnSpPr>
          <p:nvPr/>
        </p:nvCxnSpPr>
        <p:spPr>
          <a:xfrm>
            <a:off x="5059680" y="-167640"/>
            <a:ext cx="2316480" cy="702564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E498161-4E0A-41D1-9A34-15D836A8F9DB}"/>
              </a:ext>
            </a:extLst>
          </p:cNvPr>
          <p:cNvSpPr txBox="1"/>
          <p:nvPr/>
        </p:nvSpPr>
        <p:spPr>
          <a:xfrm>
            <a:off x="1048407" y="1664847"/>
            <a:ext cx="2971800" cy="1477328"/>
          </a:xfrm>
          <a:prstGeom prst="rect">
            <a:avLst/>
          </a:prstGeom>
          <a:noFill/>
        </p:spPr>
        <p:txBody>
          <a:bodyPr wrap="square" lIns="0" tIns="0" rIns="0" bIns="0" rtlCol="0">
            <a:spAutoFit/>
          </a:bodyPr>
          <a:lstStyle/>
          <a:p>
            <a:pPr algn="l"/>
            <a:r>
              <a:rPr lang="zh-CN" altLang="en-US" sz="4800" b="1" dirty="0">
                <a:solidFill>
                  <a:schemeClr val="accent1"/>
                </a:solidFill>
                <a:latin typeface="+mj-ea"/>
                <a:ea typeface="+mj-ea"/>
              </a:rPr>
              <a:t>请在这里输入标题</a:t>
            </a:r>
          </a:p>
        </p:txBody>
      </p:sp>
      <p:sp>
        <p:nvSpPr>
          <p:cNvPr id="5" name="文本框 4">
            <a:extLst>
              <a:ext uri="{FF2B5EF4-FFF2-40B4-BE49-F238E27FC236}">
                <a16:creationId xmlns:a16="http://schemas.microsoft.com/office/drawing/2014/main" id="{6DB70444-2A29-4DA1-9120-45605989BE22}"/>
              </a:ext>
            </a:extLst>
          </p:cNvPr>
          <p:cNvSpPr txBox="1"/>
          <p:nvPr/>
        </p:nvSpPr>
        <p:spPr>
          <a:xfrm>
            <a:off x="1048405" y="3656569"/>
            <a:ext cx="3325473" cy="1331647"/>
          </a:xfrm>
          <a:prstGeom prst="rect">
            <a:avLst/>
          </a:prstGeom>
          <a:noFill/>
        </p:spPr>
        <p:txBody>
          <a:bodyPr wrap="square" lIns="0" tIns="0" rIns="0" bIns="0" rtlCol="0">
            <a:spAutoFit/>
          </a:bodyPr>
          <a:lstStyle/>
          <a:p>
            <a:pPr algn="l">
              <a:lnSpc>
                <a:spcPct val="150000"/>
              </a:lnSpc>
            </a:pPr>
            <a:r>
              <a:rPr lang="zh-CN" altLang="en-US" sz="2000" dirty="0">
                <a:solidFill>
                  <a:schemeClr val="bg1">
                    <a:lumMod val="50000"/>
                  </a:schemeClr>
                </a:solidFill>
              </a:rPr>
              <a:t>这是我们的图书馆</a:t>
            </a:r>
            <a:endParaRPr lang="en-US" altLang="zh-CN" sz="2000" dirty="0">
              <a:solidFill>
                <a:schemeClr val="bg1">
                  <a:lumMod val="50000"/>
                </a:schemeClr>
              </a:solidFill>
            </a:endParaRPr>
          </a:p>
          <a:p>
            <a:pPr algn="l">
              <a:lnSpc>
                <a:spcPct val="150000"/>
              </a:lnSpc>
            </a:pPr>
            <a:r>
              <a:rPr lang="zh-CN" altLang="en-US" sz="2000" dirty="0">
                <a:solidFill>
                  <a:schemeClr val="bg1">
                    <a:lumMod val="50000"/>
                  </a:schemeClr>
                </a:solidFill>
              </a:rPr>
              <a:t>夜晚的光照亮我们内心的渴望，远处的体育馆静默守着</a:t>
            </a:r>
          </a:p>
        </p:txBody>
      </p:sp>
    </p:spTree>
    <p:extLst>
      <p:ext uri="{BB962C8B-B14F-4D97-AF65-F5344CB8AC3E}">
        <p14:creationId xmlns:p14="http://schemas.microsoft.com/office/powerpoint/2010/main" val="248869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EC9B12D-3D72-4DA4-B3AB-ECC375D632DA}"/>
              </a:ext>
            </a:extLst>
          </p:cNvPr>
          <p:cNvSpPr txBox="1"/>
          <p:nvPr/>
        </p:nvSpPr>
        <p:spPr>
          <a:xfrm>
            <a:off x="1048407" y="1664847"/>
            <a:ext cx="2971800" cy="1477328"/>
          </a:xfrm>
          <a:prstGeom prst="rect">
            <a:avLst/>
          </a:prstGeom>
          <a:noFill/>
        </p:spPr>
        <p:txBody>
          <a:bodyPr wrap="square" lIns="0" tIns="0" rIns="0" bIns="0" rtlCol="0">
            <a:spAutoFit/>
          </a:bodyPr>
          <a:lstStyle/>
          <a:p>
            <a:pPr algn="l"/>
            <a:r>
              <a:rPr lang="zh-CN" altLang="en-US" sz="4800" b="1" dirty="0">
                <a:solidFill>
                  <a:schemeClr val="accent6">
                    <a:lumMod val="60000"/>
                    <a:lumOff val="40000"/>
                  </a:schemeClr>
                </a:solidFill>
                <a:latin typeface="+mj-ea"/>
                <a:ea typeface="+mj-ea"/>
              </a:rPr>
              <a:t>请在这里输入标题</a:t>
            </a:r>
          </a:p>
        </p:txBody>
      </p:sp>
      <p:sp>
        <p:nvSpPr>
          <p:cNvPr id="4" name="文本框 3">
            <a:extLst>
              <a:ext uri="{FF2B5EF4-FFF2-40B4-BE49-F238E27FC236}">
                <a16:creationId xmlns:a16="http://schemas.microsoft.com/office/drawing/2014/main" id="{BD729B3B-4197-48A0-ACF7-290362F7D455}"/>
              </a:ext>
            </a:extLst>
          </p:cNvPr>
          <p:cNvSpPr txBox="1"/>
          <p:nvPr/>
        </p:nvSpPr>
        <p:spPr>
          <a:xfrm>
            <a:off x="1048405" y="3656569"/>
            <a:ext cx="3325473" cy="1331647"/>
          </a:xfrm>
          <a:prstGeom prst="rect">
            <a:avLst/>
          </a:prstGeom>
          <a:noFill/>
        </p:spPr>
        <p:txBody>
          <a:bodyPr wrap="square" lIns="0" tIns="0" rIns="0" bIns="0" rtlCol="0">
            <a:spAutoFit/>
          </a:bodyPr>
          <a:lstStyle/>
          <a:p>
            <a:pPr algn="l">
              <a:lnSpc>
                <a:spcPct val="150000"/>
              </a:lnSpc>
            </a:pPr>
            <a:r>
              <a:rPr lang="zh-CN" altLang="en-US" sz="2000" dirty="0">
                <a:solidFill>
                  <a:schemeClr val="bg1">
                    <a:lumMod val="50000"/>
                  </a:schemeClr>
                </a:solidFill>
              </a:rPr>
              <a:t>学校的长廊通向所有的教学楼，冬天在湖面上滑冰，还有大家喜欢的孔雀和梅花鹿还有猫舍</a:t>
            </a:r>
          </a:p>
        </p:txBody>
      </p:sp>
      <p:cxnSp>
        <p:nvCxnSpPr>
          <p:cNvPr id="26" name="直接连接符 25">
            <a:extLst>
              <a:ext uri="{FF2B5EF4-FFF2-40B4-BE49-F238E27FC236}">
                <a16:creationId xmlns:a16="http://schemas.microsoft.com/office/drawing/2014/main" id="{2B182184-2CCB-45A3-AD5F-A405C8BF64EC}"/>
              </a:ext>
            </a:extLst>
          </p:cNvPr>
          <p:cNvCxnSpPr>
            <a:cxnSpLocks/>
          </p:cNvCxnSpPr>
          <p:nvPr/>
        </p:nvCxnSpPr>
        <p:spPr>
          <a:xfrm>
            <a:off x="5059680" y="-167640"/>
            <a:ext cx="2316480" cy="702564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0" name="图片占位符 29">
            <a:extLst>
              <a:ext uri="{FF2B5EF4-FFF2-40B4-BE49-F238E27FC236}">
                <a16:creationId xmlns:a16="http://schemas.microsoft.com/office/drawing/2014/main" id="{742F8159-4CB9-48CF-98A1-A8935A53545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272" b="1272"/>
          <a:stretch>
            <a:fillRect/>
          </a:stretch>
        </p:blipFill>
        <p:spPr/>
      </p:pic>
    </p:spTree>
    <p:extLst>
      <p:ext uri="{BB962C8B-B14F-4D97-AF65-F5344CB8AC3E}">
        <p14:creationId xmlns:p14="http://schemas.microsoft.com/office/powerpoint/2010/main" val="126383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54DF7EC1-9159-43A5-878D-13F6B3ACBD2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327" b="7327"/>
          <a:stretch>
            <a:fillRect/>
          </a:stretch>
        </p:blipFill>
        <p:spPr/>
      </p:pic>
      <p:sp>
        <p:nvSpPr>
          <p:cNvPr id="6" name="文本框 5">
            <a:extLst>
              <a:ext uri="{FF2B5EF4-FFF2-40B4-BE49-F238E27FC236}">
                <a16:creationId xmlns:a16="http://schemas.microsoft.com/office/drawing/2014/main" id="{0CFFF5E6-53A7-480E-893C-9A370131BADB}"/>
              </a:ext>
            </a:extLst>
          </p:cNvPr>
          <p:cNvSpPr txBox="1"/>
          <p:nvPr/>
        </p:nvSpPr>
        <p:spPr>
          <a:xfrm>
            <a:off x="7317350" y="1190045"/>
            <a:ext cx="4353950" cy="677108"/>
          </a:xfrm>
          <a:prstGeom prst="rect">
            <a:avLst/>
          </a:prstGeom>
          <a:noFill/>
        </p:spPr>
        <p:txBody>
          <a:bodyPr wrap="square" lIns="0" tIns="0" rIns="0" bIns="0" rtlCol="0">
            <a:spAutoFit/>
          </a:bodyPr>
          <a:lstStyle/>
          <a:p>
            <a:pPr algn="r"/>
            <a:r>
              <a:rPr lang="zh-CN" altLang="en-US" sz="4400" b="1" dirty="0">
                <a:solidFill>
                  <a:schemeClr val="bg1"/>
                </a:solidFill>
                <a:latin typeface="+mj-ea"/>
                <a:ea typeface="+mj-ea"/>
              </a:rPr>
              <a:t>在这里输入标题</a:t>
            </a:r>
          </a:p>
        </p:txBody>
      </p:sp>
      <p:sp>
        <p:nvSpPr>
          <p:cNvPr id="7" name="文本框 6">
            <a:extLst>
              <a:ext uri="{FF2B5EF4-FFF2-40B4-BE49-F238E27FC236}">
                <a16:creationId xmlns:a16="http://schemas.microsoft.com/office/drawing/2014/main" id="{1AF96009-AD73-476A-9C40-7556B2526EFA}"/>
              </a:ext>
            </a:extLst>
          </p:cNvPr>
          <p:cNvSpPr txBox="1"/>
          <p:nvPr/>
        </p:nvSpPr>
        <p:spPr>
          <a:xfrm>
            <a:off x="6862690" y="2066599"/>
            <a:ext cx="4795910" cy="4097981"/>
          </a:xfrm>
          <a:prstGeom prst="rect">
            <a:avLst/>
          </a:prstGeom>
          <a:noFill/>
        </p:spPr>
        <p:txBody>
          <a:bodyPr wrap="square" lIns="0" tIns="0" rIns="0" bIns="0" rtlCol="0">
            <a:spAutoFit/>
          </a:bodyPr>
          <a:lstStyle/>
          <a:p>
            <a:pPr algn="r">
              <a:lnSpc>
                <a:spcPct val="150000"/>
              </a:lnSpc>
            </a:pPr>
            <a:r>
              <a:rPr lang="zh-CN" altLang="en-US" sz="2000" dirty="0">
                <a:solidFill>
                  <a:schemeClr val="bg2"/>
                </a:solidFill>
                <a:latin typeface="+mn-ea"/>
              </a:rPr>
              <a:t>毕业论文是指高等学校（或某些专业）为对本科学生集中进行科学研究训练而要求学生在毕业前撰写的论文。一般安排在修业的最后一学年（学期）进行。学生须在教师指导下，选定课题进行研究，撰写并提交论文。目的在于培养学生的科学研究能力；加强综合运用所学知识、理论和技能解决实际问题的方法。</a:t>
            </a:r>
            <a:endParaRPr lang="zh-CN" altLang="en-US" sz="6000" b="1" dirty="0">
              <a:solidFill>
                <a:schemeClr val="bg2"/>
              </a:solidFill>
              <a:latin typeface="+mn-ea"/>
            </a:endParaRPr>
          </a:p>
          <a:p>
            <a:pPr algn="r">
              <a:lnSpc>
                <a:spcPct val="150000"/>
              </a:lnSpc>
            </a:pPr>
            <a:endParaRPr lang="zh-CN" altLang="en-US" sz="2000" dirty="0">
              <a:solidFill>
                <a:schemeClr val="bg2"/>
              </a:solidFill>
            </a:endParaRPr>
          </a:p>
        </p:txBody>
      </p:sp>
    </p:spTree>
    <p:extLst>
      <p:ext uri="{BB962C8B-B14F-4D97-AF65-F5344CB8AC3E}">
        <p14:creationId xmlns:p14="http://schemas.microsoft.com/office/powerpoint/2010/main" val="3533487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E3709580-438D-4F82-8D26-50FB53451BF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 r="18"/>
          <a:stretch>
            <a:fillRect/>
          </a:stretch>
        </p:blipFill>
        <p:spPr/>
      </p:pic>
      <p:sp>
        <p:nvSpPr>
          <p:cNvPr id="5" name="文本框 4">
            <a:extLst>
              <a:ext uri="{FF2B5EF4-FFF2-40B4-BE49-F238E27FC236}">
                <a16:creationId xmlns:a16="http://schemas.microsoft.com/office/drawing/2014/main" id="{48348620-8A91-4F95-9CE6-63AB1FFFF498}"/>
              </a:ext>
            </a:extLst>
          </p:cNvPr>
          <p:cNvSpPr txBox="1"/>
          <p:nvPr/>
        </p:nvSpPr>
        <p:spPr>
          <a:xfrm>
            <a:off x="5508683" y="1188719"/>
            <a:ext cx="4495800" cy="615553"/>
          </a:xfrm>
          <a:prstGeom prst="rect">
            <a:avLst/>
          </a:prstGeom>
          <a:noFill/>
        </p:spPr>
        <p:txBody>
          <a:bodyPr wrap="square" lIns="0" tIns="0" rIns="0" bIns="0" rtlCol="0">
            <a:spAutoFit/>
          </a:bodyPr>
          <a:lstStyle/>
          <a:p>
            <a:pPr algn="l"/>
            <a:r>
              <a:rPr lang="zh-CN" altLang="en-US" sz="4000" b="1" dirty="0">
                <a:solidFill>
                  <a:schemeClr val="accent1"/>
                </a:solidFill>
                <a:latin typeface="+mj-ea"/>
                <a:ea typeface="+mj-ea"/>
              </a:rPr>
              <a:t>标题在这</a:t>
            </a:r>
          </a:p>
        </p:txBody>
      </p:sp>
      <p:sp>
        <p:nvSpPr>
          <p:cNvPr id="6" name="文本框 5">
            <a:extLst>
              <a:ext uri="{FF2B5EF4-FFF2-40B4-BE49-F238E27FC236}">
                <a16:creationId xmlns:a16="http://schemas.microsoft.com/office/drawing/2014/main" id="{191F0738-684E-4CA0-AA66-F97BEBD384F3}"/>
              </a:ext>
            </a:extLst>
          </p:cNvPr>
          <p:cNvSpPr txBox="1"/>
          <p:nvPr/>
        </p:nvSpPr>
        <p:spPr>
          <a:xfrm>
            <a:off x="5508683" y="2219089"/>
            <a:ext cx="5707957" cy="3636316"/>
          </a:xfrm>
          <a:prstGeom prst="rect">
            <a:avLst/>
          </a:prstGeom>
          <a:noFill/>
        </p:spPr>
        <p:txBody>
          <a:bodyPr wrap="square" lIns="0" tIns="0" rIns="0" bIns="0" rtlCol="0">
            <a:spAutoFit/>
          </a:bodyPr>
          <a:lstStyle/>
          <a:p>
            <a:pPr>
              <a:lnSpc>
                <a:spcPct val="150000"/>
              </a:lnSpc>
            </a:pPr>
            <a:r>
              <a:rPr lang="zh-CN" altLang="en-US" sz="2000" dirty="0">
                <a:solidFill>
                  <a:schemeClr val="bg1">
                    <a:lumMod val="50000"/>
                  </a:schemeClr>
                </a:solidFill>
                <a:latin typeface="+mn-ea"/>
              </a:rPr>
              <a:t>毕业论文是指高等学校（或某些专业）为对本科学生集中进行科学研究训练而要求学生在毕业前撰写的论文。一般安排在修业的最后一学年（学期）进行。学生须在教师指导下，选定课题进行研究，撰写并提交论文。目的在于培养学生的科学研究能力；加强综合运用所学知识、理论和技能解决实际问题的方法。</a:t>
            </a:r>
            <a:endParaRPr lang="zh-CN" altLang="en-US" sz="6000" b="1" dirty="0">
              <a:solidFill>
                <a:schemeClr val="bg1">
                  <a:lumMod val="50000"/>
                </a:schemeClr>
              </a:solidFill>
              <a:latin typeface="+mn-ea"/>
            </a:endParaRPr>
          </a:p>
          <a:p>
            <a:pPr algn="l">
              <a:lnSpc>
                <a:spcPct val="150000"/>
              </a:lnSpc>
            </a:pPr>
            <a:endParaRPr lang="zh-CN" altLang="en-US" sz="2000" dirty="0">
              <a:solidFill>
                <a:schemeClr val="bg1">
                  <a:lumMod val="50000"/>
                </a:schemeClr>
              </a:solidFill>
            </a:endParaRPr>
          </a:p>
        </p:txBody>
      </p:sp>
    </p:spTree>
    <p:extLst>
      <p:ext uri="{BB962C8B-B14F-4D97-AF65-F5344CB8AC3E}">
        <p14:creationId xmlns:p14="http://schemas.microsoft.com/office/powerpoint/2010/main" val="825717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7328A2F-0531-44B0-86EA-819BF5B6E1A2}"/>
              </a:ext>
            </a:extLst>
          </p:cNvPr>
          <p:cNvPicPr>
            <a:picLocks noChangeAspect="1"/>
          </p:cNvPicPr>
          <p:nvPr/>
        </p:nvPicPr>
        <p:blipFill rotWithShape="1">
          <a:blip r:embed="rId2">
            <a:extLst>
              <a:ext uri="{28A0092B-C50C-407E-A947-70E740481C1C}">
                <a14:useLocalDpi xmlns:a14="http://schemas.microsoft.com/office/drawing/2010/main" val="0"/>
              </a:ext>
            </a:extLst>
          </a:blip>
          <a:srcRect l="4979" t="10372" r="4979" b="10372"/>
          <a:stretch/>
        </p:blipFill>
        <p:spPr>
          <a:xfrm>
            <a:off x="0" y="0"/>
            <a:ext cx="12192000" cy="6858000"/>
          </a:xfrm>
          <a:prstGeom prst="rect">
            <a:avLst/>
          </a:prstGeom>
        </p:spPr>
      </p:pic>
      <p:sp>
        <p:nvSpPr>
          <p:cNvPr id="15" name="任意多边形: 形状 14">
            <a:extLst>
              <a:ext uri="{FF2B5EF4-FFF2-40B4-BE49-F238E27FC236}">
                <a16:creationId xmlns:a16="http://schemas.microsoft.com/office/drawing/2014/main" id="{C7D6904B-5B88-457A-AD9C-EE08E24110CE}"/>
              </a:ext>
            </a:extLst>
          </p:cNvPr>
          <p:cNvSpPr/>
          <p:nvPr/>
        </p:nvSpPr>
        <p:spPr>
          <a:xfrm>
            <a:off x="520701" y="657225"/>
            <a:ext cx="3639837" cy="5578475"/>
          </a:xfrm>
          <a:custGeom>
            <a:avLst/>
            <a:gdLst>
              <a:gd name="connsiteX0" fmla="*/ 0 w 3639837"/>
              <a:gd name="connsiteY0" fmla="*/ 0 h 5578475"/>
              <a:gd name="connsiteX1" fmla="*/ 3639837 w 3639837"/>
              <a:gd name="connsiteY1" fmla="*/ 0 h 5578475"/>
              <a:gd name="connsiteX2" fmla="*/ 3639837 w 3639837"/>
              <a:gd name="connsiteY2" fmla="*/ 5578475 h 5578475"/>
              <a:gd name="connsiteX3" fmla="*/ 0 w 3639837"/>
              <a:gd name="connsiteY3" fmla="*/ 5578475 h 5578475"/>
            </a:gdLst>
            <a:ahLst/>
            <a:cxnLst>
              <a:cxn ang="0">
                <a:pos x="connsiteX0" y="connsiteY0"/>
              </a:cxn>
              <a:cxn ang="0">
                <a:pos x="connsiteX1" y="connsiteY1"/>
              </a:cxn>
              <a:cxn ang="0">
                <a:pos x="connsiteX2" y="connsiteY2"/>
              </a:cxn>
              <a:cxn ang="0">
                <a:pos x="connsiteX3" y="connsiteY3"/>
              </a:cxn>
            </a:cxnLst>
            <a:rect l="l" t="t" r="r" b="b"/>
            <a:pathLst>
              <a:path w="3639837" h="5578475">
                <a:moveTo>
                  <a:pt x="0" y="0"/>
                </a:moveTo>
                <a:lnTo>
                  <a:pt x="3639837" y="0"/>
                </a:lnTo>
                <a:lnTo>
                  <a:pt x="3639837" y="5578475"/>
                </a:lnTo>
                <a:lnTo>
                  <a:pt x="0" y="5578475"/>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mj-ea"/>
              <a:ea typeface="+mj-ea"/>
            </a:endParaRPr>
          </a:p>
        </p:txBody>
      </p:sp>
      <p:sp>
        <p:nvSpPr>
          <p:cNvPr id="18" name="任意多边形: 形状 17">
            <a:extLst>
              <a:ext uri="{FF2B5EF4-FFF2-40B4-BE49-F238E27FC236}">
                <a16:creationId xmlns:a16="http://schemas.microsoft.com/office/drawing/2014/main" id="{C90CD7D9-A629-432C-AC54-79240DC23EEA}"/>
              </a:ext>
            </a:extLst>
          </p:cNvPr>
          <p:cNvSpPr/>
          <p:nvPr/>
        </p:nvSpPr>
        <p:spPr>
          <a:xfrm>
            <a:off x="4269732" y="657225"/>
            <a:ext cx="3639836" cy="5578475"/>
          </a:xfrm>
          <a:custGeom>
            <a:avLst/>
            <a:gdLst>
              <a:gd name="connsiteX0" fmla="*/ 0 w 3639836"/>
              <a:gd name="connsiteY0" fmla="*/ 0 h 5578475"/>
              <a:gd name="connsiteX1" fmla="*/ 3639836 w 3639836"/>
              <a:gd name="connsiteY1" fmla="*/ 0 h 5578475"/>
              <a:gd name="connsiteX2" fmla="*/ 3639836 w 3639836"/>
              <a:gd name="connsiteY2" fmla="*/ 5578475 h 5578475"/>
              <a:gd name="connsiteX3" fmla="*/ 0 w 3639836"/>
              <a:gd name="connsiteY3" fmla="*/ 5578475 h 5578475"/>
            </a:gdLst>
            <a:ahLst/>
            <a:cxnLst>
              <a:cxn ang="0">
                <a:pos x="connsiteX0" y="connsiteY0"/>
              </a:cxn>
              <a:cxn ang="0">
                <a:pos x="connsiteX1" y="connsiteY1"/>
              </a:cxn>
              <a:cxn ang="0">
                <a:pos x="connsiteX2" y="connsiteY2"/>
              </a:cxn>
              <a:cxn ang="0">
                <a:pos x="connsiteX3" y="connsiteY3"/>
              </a:cxn>
            </a:cxnLst>
            <a:rect l="l" t="t" r="r" b="b"/>
            <a:pathLst>
              <a:path w="3639836" h="5578475">
                <a:moveTo>
                  <a:pt x="0" y="0"/>
                </a:moveTo>
                <a:lnTo>
                  <a:pt x="3639836" y="0"/>
                </a:lnTo>
                <a:lnTo>
                  <a:pt x="3639836" y="5578475"/>
                </a:lnTo>
                <a:lnTo>
                  <a:pt x="0" y="5578475"/>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algn="ctr"/>
            <a:endParaRPr lang="zh-CN" altLang="en-US" dirty="0"/>
          </a:p>
        </p:txBody>
      </p:sp>
      <p:sp>
        <p:nvSpPr>
          <p:cNvPr id="21" name="任意多边形: 形状 20">
            <a:extLst>
              <a:ext uri="{FF2B5EF4-FFF2-40B4-BE49-F238E27FC236}">
                <a16:creationId xmlns:a16="http://schemas.microsoft.com/office/drawing/2014/main" id="{A7022F39-82AA-4C89-88F1-3EEBA7CC832D}"/>
              </a:ext>
            </a:extLst>
          </p:cNvPr>
          <p:cNvSpPr/>
          <p:nvPr/>
        </p:nvSpPr>
        <p:spPr>
          <a:xfrm>
            <a:off x="8018764" y="657225"/>
            <a:ext cx="3639837" cy="5578475"/>
          </a:xfrm>
          <a:custGeom>
            <a:avLst/>
            <a:gdLst>
              <a:gd name="connsiteX0" fmla="*/ 0 w 3639837"/>
              <a:gd name="connsiteY0" fmla="*/ 0 h 5578475"/>
              <a:gd name="connsiteX1" fmla="*/ 3639837 w 3639837"/>
              <a:gd name="connsiteY1" fmla="*/ 0 h 5578475"/>
              <a:gd name="connsiteX2" fmla="*/ 3639837 w 3639837"/>
              <a:gd name="connsiteY2" fmla="*/ 5578475 h 5578475"/>
              <a:gd name="connsiteX3" fmla="*/ 0 w 3639837"/>
              <a:gd name="connsiteY3" fmla="*/ 5578475 h 5578475"/>
            </a:gdLst>
            <a:ahLst/>
            <a:cxnLst>
              <a:cxn ang="0">
                <a:pos x="connsiteX0" y="connsiteY0"/>
              </a:cxn>
              <a:cxn ang="0">
                <a:pos x="connsiteX1" y="connsiteY1"/>
              </a:cxn>
              <a:cxn ang="0">
                <a:pos x="connsiteX2" y="connsiteY2"/>
              </a:cxn>
              <a:cxn ang="0">
                <a:pos x="connsiteX3" y="connsiteY3"/>
              </a:cxn>
            </a:cxnLst>
            <a:rect l="l" t="t" r="r" b="b"/>
            <a:pathLst>
              <a:path w="3639837" h="5578475">
                <a:moveTo>
                  <a:pt x="0" y="0"/>
                </a:moveTo>
                <a:lnTo>
                  <a:pt x="3639837" y="0"/>
                </a:lnTo>
                <a:lnTo>
                  <a:pt x="3639837" y="5578475"/>
                </a:lnTo>
                <a:lnTo>
                  <a:pt x="0" y="5578475"/>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5720" rIns="180000" bIns="45720" numCol="1" spcCol="0" rtlCol="0" fromWordArt="0" anchor="ctr" anchorCtr="0" forceAA="0" compatLnSpc="1">
            <a:prstTxWarp prst="textNoShape">
              <a:avLst/>
            </a:prstTxWarp>
            <a:noAutofit/>
          </a:bodyPr>
          <a:lstStyle/>
          <a:p>
            <a:pPr algn="ctr"/>
            <a:endParaRPr lang="zh-CN" altLang="en-US" dirty="0"/>
          </a:p>
        </p:txBody>
      </p:sp>
      <p:sp>
        <p:nvSpPr>
          <p:cNvPr id="23" name="education-chart_43698">
            <a:extLst>
              <a:ext uri="{FF2B5EF4-FFF2-40B4-BE49-F238E27FC236}">
                <a16:creationId xmlns:a16="http://schemas.microsoft.com/office/drawing/2014/main" id="{5E96D09E-8A93-482A-AD0F-652CA0D0F358}"/>
              </a:ext>
            </a:extLst>
          </p:cNvPr>
          <p:cNvSpPr>
            <a:spLocks noChangeAspect="1"/>
          </p:cNvSpPr>
          <p:nvPr/>
        </p:nvSpPr>
        <p:spPr bwMode="auto">
          <a:xfrm>
            <a:off x="4479838" y="864778"/>
            <a:ext cx="598363" cy="660653"/>
          </a:xfrm>
          <a:custGeom>
            <a:avLst/>
            <a:gdLst>
              <a:gd name="connsiteX0" fmla="*/ 261051 w 522989"/>
              <a:gd name="connsiteY0" fmla="*/ 362763 h 577432"/>
              <a:gd name="connsiteX1" fmla="*/ 288791 w 522989"/>
              <a:gd name="connsiteY1" fmla="*/ 390429 h 577432"/>
              <a:gd name="connsiteX2" fmla="*/ 261051 w 522989"/>
              <a:gd name="connsiteY2" fmla="*/ 418095 h 577432"/>
              <a:gd name="connsiteX3" fmla="*/ 233311 w 522989"/>
              <a:gd name="connsiteY3" fmla="*/ 390429 h 577432"/>
              <a:gd name="connsiteX4" fmla="*/ 261051 w 522989"/>
              <a:gd name="connsiteY4" fmla="*/ 362763 h 577432"/>
              <a:gd name="connsiteX5" fmla="*/ 446328 w 522989"/>
              <a:gd name="connsiteY5" fmla="*/ 358474 h 577432"/>
              <a:gd name="connsiteX6" fmla="*/ 454749 w 522989"/>
              <a:gd name="connsiteY6" fmla="*/ 360086 h 577432"/>
              <a:gd name="connsiteX7" fmla="*/ 483355 w 522989"/>
              <a:gd name="connsiteY7" fmla="*/ 376670 h 577432"/>
              <a:gd name="connsiteX8" fmla="*/ 487969 w 522989"/>
              <a:gd name="connsiteY8" fmla="*/ 391410 h 577432"/>
              <a:gd name="connsiteX9" fmla="*/ 477818 w 522989"/>
              <a:gd name="connsiteY9" fmla="*/ 396938 h 577432"/>
              <a:gd name="connsiteX10" fmla="*/ 472281 w 522989"/>
              <a:gd name="connsiteY10" fmla="*/ 395095 h 577432"/>
              <a:gd name="connsiteX11" fmla="*/ 443675 w 522989"/>
              <a:gd name="connsiteY11" fmla="*/ 378512 h 577432"/>
              <a:gd name="connsiteX12" fmla="*/ 439984 w 522989"/>
              <a:gd name="connsiteY12" fmla="*/ 363771 h 577432"/>
              <a:gd name="connsiteX13" fmla="*/ 446328 w 522989"/>
              <a:gd name="connsiteY13" fmla="*/ 358474 h 577432"/>
              <a:gd name="connsiteX14" fmla="*/ 76344 w 522989"/>
              <a:gd name="connsiteY14" fmla="*/ 358474 h 577432"/>
              <a:gd name="connsiteX15" fmla="*/ 83038 w 522989"/>
              <a:gd name="connsiteY15" fmla="*/ 363771 h 577432"/>
              <a:gd name="connsiteX16" fmla="*/ 79344 w 522989"/>
              <a:gd name="connsiteY16" fmla="*/ 378512 h 577432"/>
              <a:gd name="connsiteX17" fmla="*/ 49796 w 522989"/>
              <a:gd name="connsiteY17" fmla="*/ 395095 h 577432"/>
              <a:gd name="connsiteX18" fmla="*/ 44256 w 522989"/>
              <a:gd name="connsiteY18" fmla="*/ 396938 h 577432"/>
              <a:gd name="connsiteX19" fmla="*/ 35022 w 522989"/>
              <a:gd name="connsiteY19" fmla="*/ 391410 h 577432"/>
              <a:gd name="connsiteX20" fmla="*/ 38716 w 522989"/>
              <a:gd name="connsiteY20" fmla="*/ 376670 h 577432"/>
              <a:gd name="connsiteX21" fmla="*/ 68264 w 522989"/>
              <a:gd name="connsiteY21" fmla="*/ 360086 h 577432"/>
              <a:gd name="connsiteX22" fmla="*/ 76344 w 522989"/>
              <a:gd name="connsiteY22" fmla="*/ 358474 h 577432"/>
              <a:gd name="connsiteX23" fmla="*/ 478723 w 522989"/>
              <a:gd name="connsiteY23" fmla="*/ 249584 h 577432"/>
              <a:gd name="connsiteX24" fmla="*/ 511923 w 522989"/>
              <a:gd name="connsiteY24" fmla="*/ 249584 h 577432"/>
              <a:gd name="connsiteX25" fmla="*/ 522989 w 522989"/>
              <a:gd name="connsiteY25" fmla="*/ 260606 h 577432"/>
              <a:gd name="connsiteX26" fmla="*/ 511923 w 522989"/>
              <a:gd name="connsiteY26" fmla="*/ 271628 h 577432"/>
              <a:gd name="connsiteX27" fmla="*/ 478723 w 522989"/>
              <a:gd name="connsiteY27" fmla="*/ 271628 h 577432"/>
              <a:gd name="connsiteX28" fmla="*/ 467657 w 522989"/>
              <a:gd name="connsiteY28" fmla="*/ 260606 h 577432"/>
              <a:gd name="connsiteX29" fmla="*/ 478723 w 522989"/>
              <a:gd name="connsiteY29" fmla="*/ 249584 h 577432"/>
              <a:gd name="connsiteX30" fmla="*/ 11066 w 522989"/>
              <a:gd name="connsiteY30" fmla="*/ 249584 h 577432"/>
              <a:gd name="connsiteX31" fmla="*/ 44266 w 522989"/>
              <a:gd name="connsiteY31" fmla="*/ 249584 h 577432"/>
              <a:gd name="connsiteX32" fmla="*/ 55332 w 522989"/>
              <a:gd name="connsiteY32" fmla="*/ 260606 h 577432"/>
              <a:gd name="connsiteX33" fmla="*/ 44266 w 522989"/>
              <a:gd name="connsiteY33" fmla="*/ 271628 h 577432"/>
              <a:gd name="connsiteX34" fmla="*/ 11066 w 522989"/>
              <a:gd name="connsiteY34" fmla="*/ 271628 h 577432"/>
              <a:gd name="connsiteX35" fmla="*/ 0 w 522989"/>
              <a:gd name="connsiteY35" fmla="*/ 260606 h 577432"/>
              <a:gd name="connsiteX36" fmla="*/ 11066 w 522989"/>
              <a:gd name="connsiteY36" fmla="*/ 249584 h 577432"/>
              <a:gd name="connsiteX37" fmla="*/ 261050 w 522989"/>
              <a:gd name="connsiteY37" fmla="*/ 167622 h 577432"/>
              <a:gd name="connsiteX38" fmla="*/ 287754 w 522989"/>
              <a:gd name="connsiteY38" fmla="*/ 193402 h 577432"/>
              <a:gd name="connsiteX39" fmla="*/ 287754 w 522989"/>
              <a:gd name="connsiteY39" fmla="*/ 232993 h 577432"/>
              <a:gd name="connsiteX40" fmla="*/ 286833 w 522989"/>
              <a:gd name="connsiteY40" fmla="*/ 248646 h 577432"/>
              <a:gd name="connsiteX41" fmla="*/ 276704 w 522989"/>
              <a:gd name="connsiteY41" fmla="*/ 327828 h 577432"/>
              <a:gd name="connsiteX42" fmla="*/ 261050 w 522989"/>
              <a:gd name="connsiteY42" fmla="*/ 340718 h 577432"/>
              <a:gd name="connsiteX43" fmla="*/ 246317 w 522989"/>
              <a:gd name="connsiteY43" fmla="*/ 327828 h 577432"/>
              <a:gd name="connsiteX44" fmla="*/ 236188 w 522989"/>
              <a:gd name="connsiteY44" fmla="*/ 248646 h 577432"/>
              <a:gd name="connsiteX45" fmla="*/ 234346 w 522989"/>
              <a:gd name="connsiteY45" fmla="*/ 232993 h 577432"/>
              <a:gd name="connsiteX46" fmla="*/ 234346 w 522989"/>
              <a:gd name="connsiteY46" fmla="*/ 193402 h 577432"/>
              <a:gd name="connsiteX47" fmla="*/ 261050 w 522989"/>
              <a:gd name="connsiteY47" fmla="*/ 167622 h 577432"/>
              <a:gd name="connsiteX48" fmla="*/ 261034 w 522989"/>
              <a:gd name="connsiteY48" fmla="*/ 133593 h 577432"/>
              <a:gd name="connsiteX49" fmla="*/ 130076 w 522989"/>
              <a:gd name="connsiteY49" fmla="*/ 258825 h 577432"/>
              <a:gd name="connsiteX50" fmla="*/ 165121 w 522989"/>
              <a:gd name="connsiteY50" fmla="*/ 356433 h 577432"/>
              <a:gd name="connsiteX51" fmla="*/ 190022 w 522989"/>
              <a:gd name="connsiteY51" fmla="*/ 418129 h 577432"/>
              <a:gd name="connsiteX52" fmla="*/ 206622 w 522989"/>
              <a:gd name="connsiteY52" fmla="*/ 442070 h 577432"/>
              <a:gd name="connsiteX53" fmla="*/ 315446 w 522989"/>
              <a:gd name="connsiteY53" fmla="*/ 442070 h 577432"/>
              <a:gd name="connsiteX54" fmla="*/ 332046 w 522989"/>
              <a:gd name="connsiteY54" fmla="*/ 418129 h 577432"/>
              <a:gd name="connsiteX55" fmla="*/ 357869 w 522989"/>
              <a:gd name="connsiteY55" fmla="*/ 357354 h 577432"/>
              <a:gd name="connsiteX56" fmla="*/ 392914 w 522989"/>
              <a:gd name="connsiteY56" fmla="*/ 258825 h 577432"/>
              <a:gd name="connsiteX57" fmla="*/ 261034 w 522989"/>
              <a:gd name="connsiteY57" fmla="*/ 133593 h 577432"/>
              <a:gd name="connsiteX58" fmla="*/ 472281 w 522989"/>
              <a:gd name="connsiteY58" fmla="*/ 126151 h 577432"/>
              <a:gd name="connsiteX59" fmla="*/ 487969 w 522989"/>
              <a:gd name="connsiteY59" fmla="*/ 130757 h 577432"/>
              <a:gd name="connsiteX60" fmla="*/ 483355 w 522989"/>
              <a:gd name="connsiteY60" fmla="*/ 145498 h 577432"/>
              <a:gd name="connsiteX61" fmla="*/ 454749 w 522989"/>
              <a:gd name="connsiteY61" fmla="*/ 162081 h 577432"/>
              <a:gd name="connsiteX62" fmla="*/ 449212 w 522989"/>
              <a:gd name="connsiteY62" fmla="*/ 163924 h 577432"/>
              <a:gd name="connsiteX63" fmla="*/ 439984 w 522989"/>
              <a:gd name="connsiteY63" fmla="*/ 158396 h 577432"/>
              <a:gd name="connsiteX64" fmla="*/ 443675 w 522989"/>
              <a:gd name="connsiteY64" fmla="*/ 142734 h 577432"/>
              <a:gd name="connsiteX65" fmla="*/ 49796 w 522989"/>
              <a:gd name="connsiteY65" fmla="*/ 126151 h 577432"/>
              <a:gd name="connsiteX66" fmla="*/ 79344 w 522989"/>
              <a:gd name="connsiteY66" fmla="*/ 142734 h 577432"/>
              <a:gd name="connsiteX67" fmla="*/ 83038 w 522989"/>
              <a:gd name="connsiteY67" fmla="*/ 158396 h 577432"/>
              <a:gd name="connsiteX68" fmla="*/ 73804 w 522989"/>
              <a:gd name="connsiteY68" fmla="*/ 163924 h 577432"/>
              <a:gd name="connsiteX69" fmla="*/ 68264 w 522989"/>
              <a:gd name="connsiteY69" fmla="*/ 162081 h 577432"/>
              <a:gd name="connsiteX70" fmla="*/ 38716 w 522989"/>
              <a:gd name="connsiteY70" fmla="*/ 145498 h 577432"/>
              <a:gd name="connsiteX71" fmla="*/ 35022 w 522989"/>
              <a:gd name="connsiteY71" fmla="*/ 130757 h 577432"/>
              <a:gd name="connsiteX72" fmla="*/ 49796 w 522989"/>
              <a:gd name="connsiteY72" fmla="*/ 126151 h 577432"/>
              <a:gd name="connsiteX73" fmla="*/ 261034 w 522989"/>
              <a:gd name="connsiteY73" fmla="*/ 88472 h 577432"/>
              <a:gd name="connsiteX74" fmla="*/ 437181 w 522989"/>
              <a:gd name="connsiteY74" fmla="*/ 258825 h 577432"/>
              <a:gd name="connsiteX75" fmla="*/ 394758 w 522989"/>
              <a:gd name="connsiteY75" fmla="*/ 382216 h 577432"/>
              <a:gd name="connsiteX76" fmla="*/ 377236 w 522989"/>
              <a:gd name="connsiteY76" fmla="*/ 418129 h 577432"/>
              <a:gd name="connsiteX77" fmla="*/ 344035 w 522989"/>
              <a:gd name="connsiteY77" fmla="*/ 476141 h 577432"/>
              <a:gd name="connsiteX78" fmla="*/ 341268 w 522989"/>
              <a:gd name="connsiteY78" fmla="*/ 521262 h 577432"/>
              <a:gd name="connsiteX79" fmla="*/ 305301 w 522989"/>
              <a:gd name="connsiteY79" fmla="*/ 559016 h 577432"/>
              <a:gd name="connsiteX80" fmla="*/ 290545 w 522989"/>
              <a:gd name="connsiteY80" fmla="*/ 573749 h 577432"/>
              <a:gd name="connsiteX81" fmla="*/ 278556 w 522989"/>
              <a:gd name="connsiteY81" fmla="*/ 577432 h 577432"/>
              <a:gd name="connsiteX82" fmla="*/ 244434 w 522989"/>
              <a:gd name="connsiteY82" fmla="*/ 577432 h 577432"/>
              <a:gd name="connsiteX83" fmla="*/ 231522 w 522989"/>
              <a:gd name="connsiteY83" fmla="*/ 573749 h 577432"/>
              <a:gd name="connsiteX84" fmla="*/ 217689 w 522989"/>
              <a:gd name="connsiteY84" fmla="*/ 559016 h 577432"/>
              <a:gd name="connsiteX85" fmla="*/ 180799 w 522989"/>
              <a:gd name="connsiteY85" fmla="*/ 521262 h 577432"/>
              <a:gd name="connsiteX86" fmla="*/ 178955 w 522989"/>
              <a:gd name="connsiteY86" fmla="*/ 476141 h 577432"/>
              <a:gd name="connsiteX87" fmla="*/ 145754 w 522989"/>
              <a:gd name="connsiteY87" fmla="*/ 418129 h 577432"/>
              <a:gd name="connsiteX88" fmla="*/ 128232 w 522989"/>
              <a:gd name="connsiteY88" fmla="*/ 382216 h 577432"/>
              <a:gd name="connsiteX89" fmla="*/ 85809 w 522989"/>
              <a:gd name="connsiteY89" fmla="*/ 258825 h 577432"/>
              <a:gd name="connsiteX90" fmla="*/ 261034 w 522989"/>
              <a:gd name="connsiteY90" fmla="*/ 88472 h 577432"/>
              <a:gd name="connsiteX91" fmla="*/ 392070 w 522989"/>
              <a:gd name="connsiteY91" fmla="*/ 35016 h 577432"/>
              <a:gd name="connsiteX92" fmla="*/ 395762 w 522989"/>
              <a:gd name="connsiteY92" fmla="*/ 49759 h 577432"/>
              <a:gd name="connsiteX93" fmla="*/ 379147 w 522989"/>
              <a:gd name="connsiteY93" fmla="*/ 79244 h 577432"/>
              <a:gd name="connsiteX94" fmla="*/ 369917 w 522989"/>
              <a:gd name="connsiteY94" fmla="*/ 84773 h 577432"/>
              <a:gd name="connsiteX95" fmla="*/ 364378 w 522989"/>
              <a:gd name="connsiteY95" fmla="*/ 82930 h 577432"/>
              <a:gd name="connsiteX96" fmla="*/ 360686 w 522989"/>
              <a:gd name="connsiteY96" fmla="*/ 68187 h 577432"/>
              <a:gd name="connsiteX97" fmla="*/ 377301 w 522989"/>
              <a:gd name="connsiteY97" fmla="*/ 38702 h 577432"/>
              <a:gd name="connsiteX98" fmla="*/ 392070 w 522989"/>
              <a:gd name="connsiteY98" fmla="*/ 35016 h 577432"/>
              <a:gd name="connsiteX99" fmla="*/ 131042 w 522989"/>
              <a:gd name="connsiteY99" fmla="*/ 35016 h 577432"/>
              <a:gd name="connsiteX100" fmla="*/ 145759 w 522989"/>
              <a:gd name="connsiteY100" fmla="*/ 38702 h 577432"/>
              <a:gd name="connsiteX101" fmla="*/ 162317 w 522989"/>
              <a:gd name="connsiteY101" fmla="*/ 68187 h 577432"/>
              <a:gd name="connsiteX102" fmla="*/ 158637 w 522989"/>
              <a:gd name="connsiteY102" fmla="*/ 82930 h 577432"/>
              <a:gd name="connsiteX103" fmla="*/ 153118 w 522989"/>
              <a:gd name="connsiteY103" fmla="*/ 84773 h 577432"/>
              <a:gd name="connsiteX104" fmla="*/ 143000 w 522989"/>
              <a:gd name="connsiteY104" fmla="*/ 79244 h 577432"/>
              <a:gd name="connsiteX105" fmla="*/ 126443 w 522989"/>
              <a:gd name="connsiteY105" fmla="*/ 49759 h 577432"/>
              <a:gd name="connsiteX106" fmla="*/ 131042 w 522989"/>
              <a:gd name="connsiteY106" fmla="*/ 35016 h 577432"/>
              <a:gd name="connsiteX107" fmla="*/ 261051 w 522989"/>
              <a:gd name="connsiteY107" fmla="*/ 0 h 577432"/>
              <a:gd name="connsiteX108" fmla="*/ 272073 w 522989"/>
              <a:gd name="connsiteY108" fmla="*/ 11037 h 577432"/>
              <a:gd name="connsiteX109" fmla="*/ 272073 w 522989"/>
              <a:gd name="connsiteY109" fmla="*/ 44147 h 577432"/>
              <a:gd name="connsiteX110" fmla="*/ 261051 w 522989"/>
              <a:gd name="connsiteY110" fmla="*/ 55184 h 577432"/>
              <a:gd name="connsiteX111" fmla="*/ 250029 w 522989"/>
              <a:gd name="connsiteY111" fmla="*/ 44147 h 577432"/>
              <a:gd name="connsiteX112" fmla="*/ 250029 w 522989"/>
              <a:gd name="connsiteY112" fmla="*/ 11037 h 577432"/>
              <a:gd name="connsiteX113" fmla="*/ 261051 w 522989"/>
              <a:gd name="connsiteY113"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22989" h="577432">
                <a:moveTo>
                  <a:pt x="261051" y="362763"/>
                </a:moveTo>
                <a:cubicBezTo>
                  <a:pt x="276371" y="362763"/>
                  <a:pt x="288791" y="375149"/>
                  <a:pt x="288791" y="390429"/>
                </a:cubicBezTo>
                <a:cubicBezTo>
                  <a:pt x="288791" y="405709"/>
                  <a:pt x="276371" y="418095"/>
                  <a:pt x="261051" y="418095"/>
                </a:cubicBezTo>
                <a:cubicBezTo>
                  <a:pt x="245731" y="418095"/>
                  <a:pt x="233311" y="405709"/>
                  <a:pt x="233311" y="390429"/>
                </a:cubicBezTo>
                <a:cubicBezTo>
                  <a:pt x="233311" y="375149"/>
                  <a:pt x="245731" y="362763"/>
                  <a:pt x="261051" y="362763"/>
                </a:cubicBezTo>
                <a:close/>
                <a:moveTo>
                  <a:pt x="446328" y="358474"/>
                </a:moveTo>
                <a:cubicBezTo>
                  <a:pt x="448981" y="357783"/>
                  <a:pt x="451980" y="358244"/>
                  <a:pt x="454749" y="360086"/>
                </a:cubicBezTo>
                <a:lnTo>
                  <a:pt x="483355" y="376670"/>
                </a:lnTo>
                <a:cubicBezTo>
                  <a:pt x="488891" y="379433"/>
                  <a:pt x="490737" y="385883"/>
                  <a:pt x="487969" y="391410"/>
                </a:cubicBezTo>
                <a:cubicBezTo>
                  <a:pt x="486123" y="395095"/>
                  <a:pt x="481509" y="396938"/>
                  <a:pt x="477818" y="396938"/>
                </a:cubicBezTo>
                <a:cubicBezTo>
                  <a:pt x="475973" y="396938"/>
                  <a:pt x="474127" y="396938"/>
                  <a:pt x="472281" y="395095"/>
                </a:cubicBezTo>
                <a:lnTo>
                  <a:pt x="443675" y="378512"/>
                </a:lnTo>
                <a:cubicBezTo>
                  <a:pt x="438139" y="375748"/>
                  <a:pt x="436293" y="369299"/>
                  <a:pt x="439984" y="363771"/>
                </a:cubicBezTo>
                <a:cubicBezTo>
                  <a:pt x="441368" y="361007"/>
                  <a:pt x="443675" y="359165"/>
                  <a:pt x="446328" y="358474"/>
                </a:cubicBezTo>
                <a:close/>
                <a:moveTo>
                  <a:pt x="76344" y="358474"/>
                </a:moveTo>
                <a:cubicBezTo>
                  <a:pt x="79114" y="359165"/>
                  <a:pt x="81653" y="361007"/>
                  <a:pt x="83038" y="363771"/>
                </a:cubicBezTo>
                <a:cubicBezTo>
                  <a:pt x="85808" y="369299"/>
                  <a:pt x="83961" y="375748"/>
                  <a:pt x="79344" y="378512"/>
                </a:cubicBezTo>
                <a:lnTo>
                  <a:pt x="49796" y="395095"/>
                </a:lnTo>
                <a:cubicBezTo>
                  <a:pt x="47949" y="396938"/>
                  <a:pt x="46103" y="396938"/>
                  <a:pt x="44256" y="396938"/>
                </a:cubicBezTo>
                <a:cubicBezTo>
                  <a:pt x="40562" y="396938"/>
                  <a:pt x="36869" y="395095"/>
                  <a:pt x="35022" y="391410"/>
                </a:cubicBezTo>
                <a:cubicBezTo>
                  <a:pt x="32252" y="385883"/>
                  <a:pt x="34099" y="379433"/>
                  <a:pt x="38716" y="376670"/>
                </a:cubicBezTo>
                <a:lnTo>
                  <a:pt x="68264" y="360086"/>
                </a:lnTo>
                <a:cubicBezTo>
                  <a:pt x="70573" y="358244"/>
                  <a:pt x="73574" y="357783"/>
                  <a:pt x="76344" y="358474"/>
                </a:cubicBezTo>
                <a:close/>
                <a:moveTo>
                  <a:pt x="478723" y="249584"/>
                </a:moveTo>
                <a:lnTo>
                  <a:pt x="511923" y="249584"/>
                </a:lnTo>
                <a:cubicBezTo>
                  <a:pt x="517456" y="249584"/>
                  <a:pt x="522989" y="255095"/>
                  <a:pt x="522989" y="260606"/>
                </a:cubicBezTo>
                <a:cubicBezTo>
                  <a:pt x="522989" y="267035"/>
                  <a:pt x="517456" y="271628"/>
                  <a:pt x="511923" y="271628"/>
                </a:cubicBezTo>
                <a:lnTo>
                  <a:pt x="478723" y="271628"/>
                </a:lnTo>
                <a:cubicBezTo>
                  <a:pt x="472268" y="271628"/>
                  <a:pt x="467657" y="267035"/>
                  <a:pt x="467657" y="260606"/>
                </a:cubicBezTo>
                <a:cubicBezTo>
                  <a:pt x="467657" y="255095"/>
                  <a:pt x="472268" y="249584"/>
                  <a:pt x="478723" y="249584"/>
                </a:cubicBezTo>
                <a:close/>
                <a:moveTo>
                  <a:pt x="11066" y="249584"/>
                </a:moveTo>
                <a:lnTo>
                  <a:pt x="44266" y="249584"/>
                </a:lnTo>
                <a:cubicBezTo>
                  <a:pt x="50721" y="249584"/>
                  <a:pt x="55332" y="255095"/>
                  <a:pt x="55332" y="260606"/>
                </a:cubicBezTo>
                <a:cubicBezTo>
                  <a:pt x="55332" y="267035"/>
                  <a:pt x="50721" y="271628"/>
                  <a:pt x="44266" y="271628"/>
                </a:cubicBezTo>
                <a:lnTo>
                  <a:pt x="11066" y="271628"/>
                </a:lnTo>
                <a:cubicBezTo>
                  <a:pt x="4611" y="271628"/>
                  <a:pt x="0" y="267035"/>
                  <a:pt x="0" y="260606"/>
                </a:cubicBezTo>
                <a:cubicBezTo>
                  <a:pt x="0" y="255095"/>
                  <a:pt x="4611" y="249584"/>
                  <a:pt x="11066" y="249584"/>
                </a:cubicBezTo>
                <a:close/>
                <a:moveTo>
                  <a:pt x="261050" y="167622"/>
                </a:moveTo>
                <a:cubicBezTo>
                  <a:pt x="278546" y="167622"/>
                  <a:pt x="287754" y="176829"/>
                  <a:pt x="287754" y="193402"/>
                </a:cubicBezTo>
                <a:lnTo>
                  <a:pt x="287754" y="232993"/>
                </a:lnTo>
                <a:cubicBezTo>
                  <a:pt x="287754" y="237597"/>
                  <a:pt x="287754" y="243121"/>
                  <a:pt x="286833" y="248646"/>
                </a:cubicBezTo>
                <a:lnTo>
                  <a:pt x="276704" y="327828"/>
                </a:lnTo>
                <a:cubicBezTo>
                  <a:pt x="274862" y="337956"/>
                  <a:pt x="270258" y="340718"/>
                  <a:pt x="261050" y="340718"/>
                </a:cubicBezTo>
                <a:cubicBezTo>
                  <a:pt x="252763" y="340718"/>
                  <a:pt x="248158" y="337956"/>
                  <a:pt x="246317" y="327828"/>
                </a:cubicBezTo>
                <a:lnTo>
                  <a:pt x="236188" y="248646"/>
                </a:lnTo>
                <a:cubicBezTo>
                  <a:pt x="235267" y="243121"/>
                  <a:pt x="234346" y="237597"/>
                  <a:pt x="234346" y="232993"/>
                </a:cubicBezTo>
                <a:lnTo>
                  <a:pt x="234346" y="193402"/>
                </a:lnTo>
                <a:cubicBezTo>
                  <a:pt x="234346" y="176829"/>
                  <a:pt x="244475" y="167622"/>
                  <a:pt x="261050" y="167622"/>
                </a:cubicBezTo>
                <a:close/>
                <a:moveTo>
                  <a:pt x="261034" y="133593"/>
                </a:moveTo>
                <a:cubicBezTo>
                  <a:pt x="189099" y="133593"/>
                  <a:pt x="130076" y="189763"/>
                  <a:pt x="130076" y="258825"/>
                </a:cubicBezTo>
                <a:cubicBezTo>
                  <a:pt x="130076" y="305787"/>
                  <a:pt x="148521" y="332492"/>
                  <a:pt x="165121" y="356433"/>
                </a:cubicBezTo>
                <a:cubicBezTo>
                  <a:pt x="178033" y="375771"/>
                  <a:pt x="190022" y="394187"/>
                  <a:pt x="190022" y="418129"/>
                </a:cubicBezTo>
                <a:cubicBezTo>
                  <a:pt x="190022" y="428258"/>
                  <a:pt x="200166" y="437466"/>
                  <a:pt x="206622" y="442070"/>
                </a:cubicBezTo>
                <a:lnTo>
                  <a:pt x="315446" y="442070"/>
                </a:lnTo>
                <a:cubicBezTo>
                  <a:pt x="322824" y="436545"/>
                  <a:pt x="332046" y="428258"/>
                  <a:pt x="332046" y="418129"/>
                </a:cubicBezTo>
                <a:cubicBezTo>
                  <a:pt x="332046" y="394187"/>
                  <a:pt x="344957" y="375771"/>
                  <a:pt x="357869" y="357354"/>
                </a:cubicBezTo>
                <a:cubicBezTo>
                  <a:pt x="374469" y="332492"/>
                  <a:pt x="392914" y="305787"/>
                  <a:pt x="392914" y="258825"/>
                </a:cubicBezTo>
                <a:cubicBezTo>
                  <a:pt x="392914" y="189763"/>
                  <a:pt x="333891" y="133593"/>
                  <a:pt x="261034" y="133593"/>
                </a:cubicBezTo>
                <a:close/>
                <a:moveTo>
                  <a:pt x="472281" y="126151"/>
                </a:moveTo>
                <a:cubicBezTo>
                  <a:pt x="477818" y="123387"/>
                  <a:pt x="484278" y="125230"/>
                  <a:pt x="487969" y="130757"/>
                </a:cubicBezTo>
                <a:cubicBezTo>
                  <a:pt x="490737" y="135364"/>
                  <a:pt x="488891" y="142734"/>
                  <a:pt x="483355" y="145498"/>
                </a:cubicBezTo>
                <a:lnTo>
                  <a:pt x="454749" y="162081"/>
                </a:lnTo>
                <a:cubicBezTo>
                  <a:pt x="452903" y="163003"/>
                  <a:pt x="451057" y="163924"/>
                  <a:pt x="449212" y="163924"/>
                </a:cubicBezTo>
                <a:cubicBezTo>
                  <a:pt x="445521" y="163924"/>
                  <a:pt x="441830" y="162081"/>
                  <a:pt x="439984" y="158396"/>
                </a:cubicBezTo>
                <a:cubicBezTo>
                  <a:pt x="436293" y="152868"/>
                  <a:pt x="438139" y="146419"/>
                  <a:pt x="443675" y="142734"/>
                </a:cubicBezTo>
                <a:close/>
                <a:moveTo>
                  <a:pt x="49796" y="126151"/>
                </a:moveTo>
                <a:lnTo>
                  <a:pt x="79344" y="142734"/>
                </a:lnTo>
                <a:cubicBezTo>
                  <a:pt x="83961" y="146419"/>
                  <a:pt x="85808" y="152868"/>
                  <a:pt x="83038" y="158396"/>
                </a:cubicBezTo>
                <a:cubicBezTo>
                  <a:pt x="81191" y="162081"/>
                  <a:pt x="77498" y="163924"/>
                  <a:pt x="73804" y="163924"/>
                </a:cubicBezTo>
                <a:cubicBezTo>
                  <a:pt x="71957" y="163924"/>
                  <a:pt x="70111" y="163003"/>
                  <a:pt x="68264" y="162081"/>
                </a:cubicBezTo>
                <a:lnTo>
                  <a:pt x="38716" y="145498"/>
                </a:lnTo>
                <a:cubicBezTo>
                  <a:pt x="34099" y="142734"/>
                  <a:pt x="32252" y="135364"/>
                  <a:pt x="35022" y="130757"/>
                </a:cubicBezTo>
                <a:cubicBezTo>
                  <a:pt x="37792" y="125230"/>
                  <a:pt x="45179" y="123387"/>
                  <a:pt x="49796" y="126151"/>
                </a:cubicBezTo>
                <a:close/>
                <a:moveTo>
                  <a:pt x="261034" y="88472"/>
                </a:moveTo>
                <a:cubicBezTo>
                  <a:pt x="357869" y="88472"/>
                  <a:pt x="437181" y="164901"/>
                  <a:pt x="437181" y="258825"/>
                </a:cubicBezTo>
                <a:cubicBezTo>
                  <a:pt x="437181" y="319600"/>
                  <a:pt x="412281" y="355512"/>
                  <a:pt x="394758" y="382216"/>
                </a:cubicBezTo>
                <a:cubicBezTo>
                  <a:pt x="382769" y="398791"/>
                  <a:pt x="377236" y="408000"/>
                  <a:pt x="377236" y="418129"/>
                </a:cubicBezTo>
                <a:cubicBezTo>
                  <a:pt x="377236" y="440229"/>
                  <a:pt x="365247" y="460487"/>
                  <a:pt x="344035" y="476141"/>
                </a:cubicBezTo>
                <a:cubicBezTo>
                  <a:pt x="343113" y="489033"/>
                  <a:pt x="341268" y="521262"/>
                  <a:pt x="341268" y="521262"/>
                </a:cubicBezTo>
                <a:cubicBezTo>
                  <a:pt x="341268" y="529549"/>
                  <a:pt x="336657" y="548886"/>
                  <a:pt x="305301" y="559016"/>
                </a:cubicBezTo>
                <a:cubicBezTo>
                  <a:pt x="301612" y="564540"/>
                  <a:pt x="297001" y="569145"/>
                  <a:pt x="290545" y="573749"/>
                </a:cubicBezTo>
                <a:cubicBezTo>
                  <a:pt x="286856" y="575590"/>
                  <a:pt x="283168" y="577432"/>
                  <a:pt x="278556" y="577432"/>
                </a:cubicBezTo>
                <a:lnTo>
                  <a:pt x="244434" y="577432"/>
                </a:lnTo>
                <a:cubicBezTo>
                  <a:pt x="239822" y="577432"/>
                  <a:pt x="235211" y="575590"/>
                  <a:pt x="231522" y="573749"/>
                </a:cubicBezTo>
                <a:cubicBezTo>
                  <a:pt x="225989" y="569145"/>
                  <a:pt x="221378" y="564540"/>
                  <a:pt x="217689" y="559016"/>
                </a:cubicBezTo>
                <a:cubicBezTo>
                  <a:pt x="186333" y="548886"/>
                  <a:pt x="181722" y="530470"/>
                  <a:pt x="180799" y="521262"/>
                </a:cubicBezTo>
                <a:cubicBezTo>
                  <a:pt x="180799" y="521262"/>
                  <a:pt x="178955" y="489033"/>
                  <a:pt x="178955" y="476141"/>
                </a:cubicBezTo>
                <a:cubicBezTo>
                  <a:pt x="157743" y="460487"/>
                  <a:pt x="145754" y="440229"/>
                  <a:pt x="145754" y="418129"/>
                </a:cubicBezTo>
                <a:cubicBezTo>
                  <a:pt x="145754" y="408000"/>
                  <a:pt x="139299" y="398791"/>
                  <a:pt x="128232" y="382216"/>
                </a:cubicBezTo>
                <a:cubicBezTo>
                  <a:pt x="109787" y="355512"/>
                  <a:pt x="85809" y="319600"/>
                  <a:pt x="85809" y="258825"/>
                </a:cubicBezTo>
                <a:cubicBezTo>
                  <a:pt x="85809" y="164901"/>
                  <a:pt x="164199" y="88472"/>
                  <a:pt x="261034" y="88472"/>
                </a:cubicBezTo>
                <a:close/>
                <a:moveTo>
                  <a:pt x="392070" y="35016"/>
                </a:moveTo>
                <a:cubicBezTo>
                  <a:pt x="397608" y="37780"/>
                  <a:pt x="399454" y="45152"/>
                  <a:pt x="395762" y="49759"/>
                </a:cubicBezTo>
                <a:lnTo>
                  <a:pt x="379147" y="79244"/>
                </a:lnTo>
                <a:cubicBezTo>
                  <a:pt x="377301" y="82930"/>
                  <a:pt x="373609" y="84773"/>
                  <a:pt x="369917" y="84773"/>
                </a:cubicBezTo>
                <a:cubicBezTo>
                  <a:pt x="368071" y="84773"/>
                  <a:pt x="366224" y="83852"/>
                  <a:pt x="364378" y="82930"/>
                </a:cubicBezTo>
                <a:cubicBezTo>
                  <a:pt x="358840" y="80166"/>
                  <a:pt x="356994" y="72794"/>
                  <a:pt x="360686" y="68187"/>
                </a:cubicBezTo>
                <a:lnTo>
                  <a:pt x="377301" y="38702"/>
                </a:lnTo>
                <a:cubicBezTo>
                  <a:pt x="380070" y="34095"/>
                  <a:pt x="386531" y="32252"/>
                  <a:pt x="392070" y="35016"/>
                </a:cubicBezTo>
                <a:close/>
                <a:moveTo>
                  <a:pt x="131042" y="35016"/>
                </a:moveTo>
                <a:cubicBezTo>
                  <a:pt x="135641" y="32252"/>
                  <a:pt x="143000" y="34095"/>
                  <a:pt x="145759" y="38702"/>
                </a:cubicBezTo>
                <a:lnTo>
                  <a:pt x="162317" y="68187"/>
                </a:lnTo>
                <a:cubicBezTo>
                  <a:pt x="165996" y="72794"/>
                  <a:pt x="164156" y="80166"/>
                  <a:pt x="158637" y="82930"/>
                </a:cubicBezTo>
                <a:cubicBezTo>
                  <a:pt x="156798" y="83852"/>
                  <a:pt x="154958" y="84773"/>
                  <a:pt x="153118" y="84773"/>
                </a:cubicBezTo>
                <a:cubicBezTo>
                  <a:pt x="149439" y="84773"/>
                  <a:pt x="145759" y="82930"/>
                  <a:pt x="143000" y="79244"/>
                </a:cubicBezTo>
                <a:lnTo>
                  <a:pt x="126443" y="49759"/>
                </a:lnTo>
                <a:cubicBezTo>
                  <a:pt x="123683" y="45152"/>
                  <a:pt x="125523" y="37780"/>
                  <a:pt x="131042" y="35016"/>
                </a:cubicBezTo>
                <a:close/>
                <a:moveTo>
                  <a:pt x="261051" y="0"/>
                </a:moveTo>
                <a:cubicBezTo>
                  <a:pt x="267480" y="0"/>
                  <a:pt x="272073" y="4599"/>
                  <a:pt x="272073" y="11037"/>
                </a:cubicBezTo>
                <a:lnTo>
                  <a:pt x="272073" y="44147"/>
                </a:lnTo>
                <a:cubicBezTo>
                  <a:pt x="272073" y="50585"/>
                  <a:pt x="267480" y="55184"/>
                  <a:pt x="261051" y="55184"/>
                </a:cubicBezTo>
                <a:cubicBezTo>
                  <a:pt x="255540" y="55184"/>
                  <a:pt x="250029" y="50585"/>
                  <a:pt x="250029" y="44147"/>
                </a:cubicBezTo>
                <a:lnTo>
                  <a:pt x="250029" y="11037"/>
                </a:lnTo>
                <a:cubicBezTo>
                  <a:pt x="250029" y="4599"/>
                  <a:pt x="255540" y="0"/>
                  <a:pt x="261051" y="0"/>
                </a:cubicBezTo>
                <a:close/>
              </a:path>
            </a:pathLst>
          </a:custGeom>
          <a:solidFill>
            <a:schemeClr val="bg1"/>
          </a:solidFill>
          <a:ln>
            <a:noFill/>
          </a:ln>
        </p:spPr>
        <p:txBody>
          <a:bodyPr/>
          <a:lstStyle/>
          <a:p>
            <a:endParaRPr lang="zh-CN" altLang="en-US"/>
          </a:p>
        </p:txBody>
      </p:sp>
      <p:sp>
        <p:nvSpPr>
          <p:cNvPr id="24" name="magnifier_67918">
            <a:extLst>
              <a:ext uri="{FF2B5EF4-FFF2-40B4-BE49-F238E27FC236}">
                <a16:creationId xmlns:a16="http://schemas.microsoft.com/office/drawing/2014/main" id="{248FE7F4-ABB5-4350-AAC6-2ED976044A3D}"/>
              </a:ext>
            </a:extLst>
          </p:cNvPr>
          <p:cNvSpPr>
            <a:spLocks noChangeAspect="1"/>
          </p:cNvSpPr>
          <p:nvPr/>
        </p:nvSpPr>
        <p:spPr bwMode="auto">
          <a:xfrm>
            <a:off x="643332" y="935180"/>
            <a:ext cx="591107" cy="590251"/>
          </a:xfrm>
          <a:custGeom>
            <a:avLst/>
            <a:gdLst>
              <a:gd name="T0" fmla="*/ 5248 w 5443"/>
              <a:gd name="T1" fmla="*/ 4539 h 5443"/>
              <a:gd name="T2" fmla="*/ 3723 w 5443"/>
              <a:gd name="T3" fmla="*/ 3014 h 5443"/>
              <a:gd name="T4" fmla="*/ 3416 w 5443"/>
              <a:gd name="T5" fmla="*/ 739 h 5443"/>
              <a:gd name="T6" fmla="*/ 739 w 5443"/>
              <a:gd name="T7" fmla="*/ 739 h 5443"/>
              <a:gd name="T8" fmla="*/ 739 w 5443"/>
              <a:gd name="T9" fmla="*/ 3416 h 5443"/>
              <a:gd name="T10" fmla="*/ 3014 w 5443"/>
              <a:gd name="T11" fmla="*/ 3723 h 5443"/>
              <a:gd name="T12" fmla="*/ 4539 w 5443"/>
              <a:gd name="T13" fmla="*/ 5248 h 5443"/>
              <a:gd name="T14" fmla="*/ 5248 w 5443"/>
              <a:gd name="T15" fmla="*/ 5248 h 5443"/>
              <a:gd name="T16" fmla="*/ 5248 w 5443"/>
              <a:gd name="T17" fmla="*/ 4539 h 5443"/>
              <a:gd name="T18" fmla="*/ 3039 w 5443"/>
              <a:gd name="T19" fmla="*/ 3039 h 5443"/>
              <a:gd name="T20" fmla="*/ 1116 w 5443"/>
              <a:gd name="T21" fmla="*/ 3039 h 5443"/>
              <a:gd name="T22" fmla="*/ 1116 w 5443"/>
              <a:gd name="T23" fmla="*/ 1116 h 5443"/>
              <a:gd name="T24" fmla="*/ 3039 w 5443"/>
              <a:gd name="T25" fmla="*/ 1116 h 5443"/>
              <a:gd name="T26" fmla="*/ 3039 w 5443"/>
              <a:gd name="T27" fmla="*/ 3039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a:noFill/>
          </a:ln>
        </p:spPr>
        <p:txBody>
          <a:bodyPr/>
          <a:lstStyle/>
          <a:p>
            <a:endParaRPr lang="zh-CN" altLang="en-US" dirty="0"/>
          </a:p>
        </p:txBody>
      </p:sp>
      <p:sp>
        <p:nvSpPr>
          <p:cNvPr id="26" name="arrow-shuffle_32238">
            <a:extLst>
              <a:ext uri="{FF2B5EF4-FFF2-40B4-BE49-F238E27FC236}">
                <a16:creationId xmlns:a16="http://schemas.microsoft.com/office/drawing/2014/main" id="{58D95AAC-F94F-46B2-B77A-AEFBD8657554}"/>
              </a:ext>
            </a:extLst>
          </p:cNvPr>
          <p:cNvSpPr>
            <a:spLocks noChangeAspect="1"/>
          </p:cNvSpPr>
          <p:nvPr/>
        </p:nvSpPr>
        <p:spPr bwMode="auto">
          <a:xfrm>
            <a:off x="8119674" y="960653"/>
            <a:ext cx="673287" cy="539304"/>
          </a:xfrm>
          <a:custGeom>
            <a:avLst/>
            <a:gdLst>
              <a:gd name="T0" fmla="*/ 2103 w 6570"/>
              <a:gd name="T1" fmla="*/ 2919 h 5271"/>
              <a:gd name="T2" fmla="*/ 2664 w 6570"/>
              <a:gd name="T3" fmla="*/ 3628 h 5271"/>
              <a:gd name="T4" fmla="*/ 0 w 6570"/>
              <a:gd name="T5" fmla="*/ 4730 h 5271"/>
              <a:gd name="T6" fmla="*/ 0 w 6570"/>
              <a:gd name="T7" fmla="*/ 3680 h 5271"/>
              <a:gd name="T8" fmla="*/ 2003 w 6570"/>
              <a:gd name="T9" fmla="*/ 2781 h 5271"/>
              <a:gd name="T10" fmla="*/ 2103 w 6570"/>
              <a:gd name="T11" fmla="*/ 2919 h 5271"/>
              <a:gd name="T12" fmla="*/ 3224 w 6570"/>
              <a:gd name="T13" fmla="*/ 2114 h 5271"/>
              <a:gd name="T14" fmla="*/ 3523 w 6570"/>
              <a:gd name="T15" fmla="*/ 2515 h 5271"/>
              <a:gd name="T16" fmla="*/ 5135 w 6570"/>
              <a:gd name="T17" fmla="*/ 1807 h 5271"/>
              <a:gd name="T18" fmla="*/ 4880 w 6570"/>
              <a:gd name="T19" fmla="*/ 2454 h 5271"/>
              <a:gd name="T20" fmla="*/ 4901 w 6570"/>
              <a:gd name="T21" fmla="*/ 2528 h 5271"/>
              <a:gd name="T22" fmla="*/ 4939 w 6570"/>
              <a:gd name="T23" fmla="*/ 2541 h 5271"/>
              <a:gd name="T24" fmla="*/ 4978 w 6570"/>
              <a:gd name="T25" fmla="*/ 2528 h 5271"/>
              <a:gd name="T26" fmla="*/ 6545 w 6570"/>
              <a:gd name="T27" fmla="*/ 1324 h 5271"/>
              <a:gd name="T28" fmla="*/ 6569 w 6570"/>
              <a:gd name="T29" fmla="*/ 1273 h 5271"/>
              <a:gd name="T30" fmla="*/ 6545 w 6570"/>
              <a:gd name="T31" fmla="*/ 1222 h 5271"/>
              <a:gd name="T32" fmla="*/ 4978 w 6570"/>
              <a:gd name="T33" fmla="*/ 18 h 5271"/>
              <a:gd name="T34" fmla="*/ 4901 w 6570"/>
              <a:gd name="T35" fmla="*/ 18 h 5271"/>
              <a:gd name="T36" fmla="*/ 4880 w 6570"/>
              <a:gd name="T37" fmla="*/ 92 h 5271"/>
              <a:gd name="T38" fmla="*/ 5142 w 6570"/>
              <a:gd name="T39" fmla="*/ 757 h 5271"/>
              <a:gd name="T40" fmla="*/ 2886 w 6570"/>
              <a:gd name="T41" fmla="*/ 1664 h 5271"/>
              <a:gd name="T42" fmla="*/ 3224 w 6570"/>
              <a:gd name="T43" fmla="*/ 2114 h 5271"/>
              <a:gd name="T44" fmla="*/ 4978 w 6570"/>
              <a:gd name="T45" fmla="*/ 2743 h 5271"/>
              <a:gd name="T46" fmla="*/ 4939 w 6570"/>
              <a:gd name="T47" fmla="*/ 2730 h 5271"/>
              <a:gd name="T48" fmla="*/ 4901 w 6570"/>
              <a:gd name="T49" fmla="*/ 2743 h 5271"/>
              <a:gd name="T50" fmla="*/ 4880 w 6570"/>
              <a:gd name="T51" fmla="*/ 2818 h 5271"/>
              <a:gd name="T52" fmla="*/ 5135 w 6570"/>
              <a:gd name="T53" fmla="*/ 3464 h 5271"/>
              <a:gd name="T54" fmla="*/ 3100 w 6570"/>
              <a:gd name="T55" fmla="*/ 2211 h 5271"/>
              <a:gd name="T56" fmla="*/ 0 w 6570"/>
              <a:gd name="T57" fmla="*/ 542 h 5271"/>
              <a:gd name="T58" fmla="*/ 0 w 6570"/>
              <a:gd name="T59" fmla="*/ 1591 h 5271"/>
              <a:gd name="T60" fmla="*/ 2247 w 6570"/>
              <a:gd name="T61" fmla="*/ 2822 h 5271"/>
              <a:gd name="T62" fmla="*/ 5142 w 6570"/>
              <a:gd name="T63" fmla="*/ 4515 h 5271"/>
              <a:gd name="T64" fmla="*/ 4880 w 6570"/>
              <a:gd name="T65" fmla="*/ 5179 h 5271"/>
              <a:gd name="T66" fmla="*/ 4901 w 6570"/>
              <a:gd name="T67" fmla="*/ 5254 h 5271"/>
              <a:gd name="T68" fmla="*/ 4978 w 6570"/>
              <a:gd name="T69" fmla="*/ 5254 h 5271"/>
              <a:gd name="T70" fmla="*/ 6545 w 6570"/>
              <a:gd name="T71" fmla="*/ 4049 h 5271"/>
              <a:gd name="T72" fmla="*/ 6570 w 6570"/>
              <a:gd name="T73" fmla="*/ 3999 h 5271"/>
              <a:gd name="T74" fmla="*/ 6545 w 6570"/>
              <a:gd name="T75" fmla="*/ 3948 h 5271"/>
              <a:gd name="T76" fmla="*/ 4978 w 6570"/>
              <a:gd name="T77" fmla="*/ 2743 h 5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70" h="5271">
                <a:moveTo>
                  <a:pt x="2103" y="2919"/>
                </a:moveTo>
                <a:cubicBezTo>
                  <a:pt x="2267" y="3148"/>
                  <a:pt x="2444" y="3394"/>
                  <a:pt x="2664" y="3628"/>
                </a:cubicBezTo>
                <a:cubicBezTo>
                  <a:pt x="2163" y="4205"/>
                  <a:pt x="1433" y="4730"/>
                  <a:pt x="0" y="4730"/>
                </a:cubicBezTo>
                <a:lnTo>
                  <a:pt x="0" y="3680"/>
                </a:lnTo>
                <a:cubicBezTo>
                  <a:pt x="1136" y="3680"/>
                  <a:pt x="1596" y="3304"/>
                  <a:pt x="2003" y="2781"/>
                </a:cubicBezTo>
                <a:cubicBezTo>
                  <a:pt x="2036" y="2826"/>
                  <a:pt x="2069" y="2872"/>
                  <a:pt x="2103" y="2919"/>
                </a:cubicBezTo>
                <a:close/>
                <a:moveTo>
                  <a:pt x="3224" y="2114"/>
                </a:moveTo>
                <a:cubicBezTo>
                  <a:pt x="3327" y="2257"/>
                  <a:pt x="3423" y="2391"/>
                  <a:pt x="3523" y="2515"/>
                </a:cubicBezTo>
                <a:cubicBezTo>
                  <a:pt x="3869" y="2133"/>
                  <a:pt x="4304" y="1860"/>
                  <a:pt x="5135" y="1807"/>
                </a:cubicBezTo>
                <a:lnTo>
                  <a:pt x="4880" y="2454"/>
                </a:lnTo>
                <a:cubicBezTo>
                  <a:pt x="4869" y="2481"/>
                  <a:pt x="4878" y="2511"/>
                  <a:pt x="4901" y="2528"/>
                </a:cubicBezTo>
                <a:cubicBezTo>
                  <a:pt x="4912" y="2537"/>
                  <a:pt x="4926" y="2541"/>
                  <a:pt x="4939" y="2541"/>
                </a:cubicBezTo>
                <a:cubicBezTo>
                  <a:pt x="4953" y="2541"/>
                  <a:pt x="4967" y="2537"/>
                  <a:pt x="4978" y="2528"/>
                </a:cubicBezTo>
                <a:lnTo>
                  <a:pt x="6545" y="1324"/>
                </a:lnTo>
                <a:cubicBezTo>
                  <a:pt x="6560" y="1312"/>
                  <a:pt x="6569" y="1293"/>
                  <a:pt x="6569" y="1273"/>
                </a:cubicBezTo>
                <a:cubicBezTo>
                  <a:pt x="6569" y="1253"/>
                  <a:pt x="6560" y="1234"/>
                  <a:pt x="6545" y="1222"/>
                </a:cubicBezTo>
                <a:lnTo>
                  <a:pt x="4978" y="18"/>
                </a:lnTo>
                <a:cubicBezTo>
                  <a:pt x="4955" y="0"/>
                  <a:pt x="4923" y="0"/>
                  <a:pt x="4901" y="18"/>
                </a:cubicBezTo>
                <a:cubicBezTo>
                  <a:pt x="4878" y="35"/>
                  <a:pt x="4869" y="65"/>
                  <a:pt x="4880" y="92"/>
                </a:cubicBezTo>
                <a:lnTo>
                  <a:pt x="5142" y="757"/>
                </a:lnTo>
                <a:cubicBezTo>
                  <a:pt x="4017" y="815"/>
                  <a:pt x="3354" y="1204"/>
                  <a:pt x="2886" y="1664"/>
                </a:cubicBezTo>
                <a:cubicBezTo>
                  <a:pt x="3012" y="1818"/>
                  <a:pt x="3122" y="1971"/>
                  <a:pt x="3224" y="2114"/>
                </a:cubicBezTo>
                <a:close/>
                <a:moveTo>
                  <a:pt x="4978" y="2743"/>
                </a:moveTo>
                <a:cubicBezTo>
                  <a:pt x="4966" y="2735"/>
                  <a:pt x="4953" y="2730"/>
                  <a:pt x="4939" y="2730"/>
                </a:cubicBezTo>
                <a:cubicBezTo>
                  <a:pt x="4925" y="2730"/>
                  <a:pt x="4912" y="2735"/>
                  <a:pt x="4901" y="2743"/>
                </a:cubicBezTo>
                <a:cubicBezTo>
                  <a:pt x="4878" y="2760"/>
                  <a:pt x="4869" y="2791"/>
                  <a:pt x="4880" y="2818"/>
                </a:cubicBezTo>
                <a:lnTo>
                  <a:pt x="5135" y="3464"/>
                </a:lnTo>
                <a:cubicBezTo>
                  <a:pt x="3945" y="3388"/>
                  <a:pt x="3568" y="2863"/>
                  <a:pt x="3100" y="2211"/>
                </a:cubicBezTo>
                <a:cubicBezTo>
                  <a:pt x="2567" y="1467"/>
                  <a:pt x="1903" y="542"/>
                  <a:pt x="0" y="542"/>
                </a:cubicBezTo>
                <a:lnTo>
                  <a:pt x="0" y="1591"/>
                </a:lnTo>
                <a:cubicBezTo>
                  <a:pt x="1364" y="1591"/>
                  <a:pt x="1754" y="2134"/>
                  <a:pt x="2247" y="2822"/>
                </a:cubicBezTo>
                <a:cubicBezTo>
                  <a:pt x="2762" y="3540"/>
                  <a:pt x="3397" y="4423"/>
                  <a:pt x="5142" y="4515"/>
                </a:cubicBezTo>
                <a:lnTo>
                  <a:pt x="4880" y="5179"/>
                </a:lnTo>
                <a:cubicBezTo>
                  <a:pt x="4869" y="5206"/>
                  <a:pt x="4878" y="5237"/>
                  <a:pt x="4901" y="5254"/>
                </a:cubicBezTo>
                <a:cubicBezTo>
                  <a:pt x="4923" y="5271"/>
                  <a:pt x="4955" y="5271"/>
                  <a:pt x="4978" y="5254"/>
                </a:cubicBezTo>
                <a:lnTo>
                  <a:pt x="6545" y="4049"/>
                </a:lnTo>
                <a:cubicBezTo>
                  <a:pt x="6560" y="4037"/>
                  <a:pt x="6570" y="4018"/>
                  <a:pt x="6570" y="3999"/>
                </a:cubicBezTo>
                <a:cubicBezTo>
                  <a:pt x="6570" y="3979"/>
                  <a:pt x="6560" y="3960"/>
                  <a:pt x="6545" y="3948"/>
                </a:cubicBezTo>
                <a:lnTo>
                  <a:pt x="4978" y="2743"/>
                </a:lnTo>
                <a:close/>
              </a:path>
            </a:pathLst>
          </a:custGeom>
          <a:solidFill>
            <a:schemeClr val="bg1"/>
          </a:solidFill>
          <a:ln>
            <a:noFill/>
          </a:ln>
        </p:spPr>
      </p:sp>
      <p:sp>
        <p:nvSpPr>
          <p:cNvPr id="3" name="文本框 2">
            <a:extLst>
              <a:ext uri="{FF2B5EF4-FFF2-40B4-BE49-F238E27FC236}">
                <a16:creationId xmlns:a16="http://schemas.microsoft.com/office/drawing/2014/main" id="{AAAD9984-D0FF-480A-AFEF-1B7FED424E87}"/>
              </a:ext>
            </a:extLst>
          </p:cNvPr>
          <p:cNvSpPr txBox="1"/>
          <p:nvPr/>
        </p:nvSpPr>
        <p:spPr>
          <a:xfrm>
            <a:off x="683014" y="1690860"/>
            <a:ext cx="3315210" cy="3683060"/>
          </a:xfrm>
          <a:prstGeom prst="rect">
            <a:avLst/>
          </a:prstGeom>
          <a:noFill/>
        </p:spPr>
        <p:txBody>
          <a:bodyPr wrap="square" lIns="0" tIns="0" rIns="0" bIns="0" rtlCol="0">
            <a:spAutoFit/>
          </a:bodyPr>
          <a:lstStyle/>
          <a:p>
            <a:pPr algn="ctr">
              <a:lnSpc>
                <a:spcPct val="150000"/>
              </a:lnSpc>
            </a:pPr>
            <a:r>
              <a:rPr lang="zh-CN" altLang="en-US" sz="2400" b="1" dirty="0">
                <a:solidFill>
                  <a:schemeClr val="bg1"/>
                </a:solidFill>
                <a:latin typeface="+mj-ea"/>
                <a:ea typeface="+mj-ea"/>
              </a:rPr>
              <a:t>研究方法</a:t>
            </a:r>
            <a:endParaRPr lang="en-US" altLang="zh-CN" sz="2400" b="1" dirty="0">
              <a:solidFill>
                <a:schemeClr val="bg1"/>
              </a:solidFill>
              <a:latin typeface="+mj-ea"/>
              <a:ea typeface="+mj-ea"/>
            </a:endParaRPr>
          </a:p>
          <a:p>
            <a:pPr algn="ctr">
              <a:lnSpc>
                <a:spcPts val="2200"/>
              </a:lnSpc>
            </a:pPr>
            <a:r>
              <a:rPr lang="zh-CN" altLang="en-US" dirty="0">
                <a:solidFill>
                  <a:schemeClr val="bg1"/>
                </a:solidFill>
                <a:latin typeface="+mn-ea"/>
              </a:rPr>
              <a:t>毕业论文是指高等学校（或某些专业）为对本科学生集中进行科学研究训练而要求学生在毕业前撰写的论文。一般安排在修业的最后一学年（学期）进行。学生须在教师指导下，选定课题进行研究，撰写并提交论文。目的在于培养学生的科学研究能力；加强综合运用所学知识、理论和技能解决实际问题的方法。</a:t>
            </a:r>
          </a:p>
          <a:p>
            <a:pPr algn="l"/>
            <a:endParaRPr lang="zh-CN" altLang="en-US" sz="2000" dirty="0">
              <a:solidFill>
                <a:schemeClr val="bg2">
                  <a:lumMod val="50000"/>
                </a:schemeClr>
              </a:solidFill>
            </a:endParaRPr>
          </a:p>
        </p:txBody>
      </p:sp>
      <p:sp>
        <p:nvSpPr>
          <p:cNvPr id="10" name="文本框 9">
            <a:extLst>
              <a:ext uri="{FF2B5EF4-FFF2-40B4-BE49-F238E27FC236}">
                <a16:creationId xmlns:a16="http://schemas.microsoft.com/office/drawing/2014/main" id="{8207BB61-E3AD-43C9-8949-91B6B2D93EFB}"/>
              </a:ext>
            </a:extLst>
          </p:cNvPr>
          <p:cNvSpPr txBox="1"/>
          <p:nvPr/>
        </p:nvSpPr>
        <p:spPr>
          <a:xfrm>
            <a:off x="4432045" y="1690860"/>
            <a:ext cx="3315210" cy="3683060"/>
          </a:xfrm>
          <a:prstGeom prst="rect">
            <a:avLst/>
          </a:prstGeom>
          <a:noFill/>
        </p:spPr>
        <p:txBody>
          <a:bodyPr wrap="square" lIns="0" tIns="0" rIns="0" bIns="0" rtlCol="0">
            <a:spAutoFit/>
          </a:bodyPr>
          <a:lstStyle/>
          <a:p>
            <a:pPr algn="ctr">
              <a:lnSpc>
                <a:spcPct val="150000"/>
              </a:lnSpc>
            </a:pPr>
            <a:r>
              <a:rPr lang="zh-CN" altLang="en-US" sz="2400" b="1" dirty="0">
                <a:solidFill>
                  <a:schemeClr val="bg1"/>
                </a:solidFill>
                <a:latin typeface="+mj-ea"/>
                <a:ea typeface="+mj-ea"/>
              </a:rPr>
              <a:t>研究方法</a:t>
            </a:r>
            <a:endParaRPr lang="en-US" altLang="zh-CN" sz="2400" b="1" dirty="0">
              <a:solidFill>
                <a:schemeClr val="bg1"/>
              </a:solidFill>
              <a:latin typeface="+mj-ea"/>
              <a:ea typeface="+mj-ea"/>
            </a:endParaRPr>
          </a:p>
          <a:p>
            <a:pPr algn="ctr">
              <a:lnSpc>
                <a:spcPts val="2200"/>
              </a:lnSpc>
            </a:pPr>
            <a:r>
              <a:rPr lang="zh-CN" altLang="en-US" dirty="0">
                <a:solidFill>
                  <a:schemeClr val="bg1"/>
                </a:solidFill>
                <a:latin typeface="+mn-ea"/>
              </a:rPr>
              <a:t>毕业论文是指高等学校（或某些专业）为对本科学生集中进行科学研究训练而要求学生在毕业前撰写的论文。一般安排在修业的最后一学年（学期）进行。学生须在教师指导下，选定课题进行研究，撰写并提交论文。目的在于培养学生的科学研究能力；加强综合运用所学知识、理论和技能解决实际问题的方法。</a:t>
            </a:r>
          </a:p>
          <a:p>
            <a:pPr algn="l"/>
            <a:endParaRPr lang="zh-CN" altLang="en-US" sz="2000" dirty="0">
              <a:solidFill>
                <a:schemeClr val="bg2">
                  <a:lumMod val="50000"/>
                </a:schemeClr>
              </a:solidFill>
            </a:endParaRPr>
          </a:p>
        </p:txBody>
      </p:sp>
      <p:sp>
        <p:nvSpPr>
          <p:cNvPr id="11" name="文本框 10">
            <a:extLst>
              <a:ext uri="{FF2B5EF4-FFF2-40B4-BE49-F238E27FC236}">
                <a16:creationId xmlns:a16="http://schemas.microsoft.com/office/drawing/2014/main" id="{C97D66E1-9E25-4564-A1E3-A56BEDA22D3B}"/>
              </a:ext>
            </a:extLst>
          </p:cNvPr>
          <p:cNvSpPr txBox="1"/>
          <p:nvPr/>
        </p:nvSpPr>
        <p:spPr>
          <a:xfrm>
            <a:off x="8181077" y="1690860"/>
            <a:ext cx="3315210" cy="3683060"/>
          </a:xfrm>
          <a:prstGeom prst="rect">
            <a:avLst/>
          </a:prstGeom>
          <a:noFill/>
        </p:spPr>
        <p:txBody>
          <a:bodyPr wrap="square" lIns="0" tIns="0" rIns="0" bIns="0" rtlCol="0">
            <a:spAutoFit/>
          </a:bodyPr>
          <a:lstStyle/>
          <a:p>
            <a:pPr algn="ctr">
              <a:lnSpc>
                <a:spcPct val="150000"/>
              </a:lnSpc>
            </a:pPr>
            <a:r>
              <a:rPr lang="zh-CN" altLang="en-US" sz="2400" b="1" dirty="0">
                <a:solidFill>
                  <a:schemeClr val="bg1"/>
                </a:solidFill>
                <a:latin typeface="+mj-ea"/>
                <a:ea typeface="+mj-ea"/>
              </a:rPr>
              <a:t>研究方法</a:t>
            </a:r>
            <a:endParaRPr lang="en-US" altLang="zh-CN" sz="2400" b="1" dirty="0">
              <a:solidFill>
                <a:schemeClr val="bg1"/>
              </a:solidFill>
              <a:latin typeface="+mj-ea"/>
              <a:ea typeface="+mj-ea"/>
            </a:endParaRPr>
          </a:p>
          <a:p>
            <a:pPr algn="ctr">
              <a:lnSpc>
                <a:spcPts val="2200"/>
              </a:lnSpc>
            </a:pPr>
            <a:r>
              <a:rPr lang="zh-CN" altLang="en-US" dirty="0">
                <a:solidFill>
                  <a:schemeClr val="bg1"/>
                </a:solidFill>
                <a:latin typeface="+mn-ea"/>
              </a:rPr>
              <a:t>毕业论文是指高等学校（或某些专业）为对本科学生集中进行科学研究训练而要求学生在毕业前撰写的论文。一般安排在修业的最后一学年（学期）进行。学生须在教师指导下，选定课题进行研究，撰写并提交论文。目的在于培养学生的科学研究能力；加强综合运用所学知识、理论和技能解决实际问题的方法。</a:t>
            </a:r>
          </a:p>
          <a:p>
            <a:pPr algn="l"/>
            <a:endParaRPr lang="zh-CN" altLang="en-US" sz="2000" dirty="0">
              <a:solidFill>
                <a:schemeClr val="bg2">
                  <a:lumMod val="50000"/>
                </a:schemeClr>
              </a:solidFill>
            </a:endParaRPr>
          </a:p>
        </p:txBody>
      </p:sp>
    </p:spTree>
    <p:extLst>
      <p:ext uri="{BB962C8B-B14F-4D97-AF65-F5344CB8AC3E}">
        <p14:creationId xmlns:p14="http://schemas.microsoft.com/office/powerpoint/2010/main" val="3002276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D1EE7C-0626-4EDB-8208-E390F180A38C}"/>
              </a:ext>
            </a:extLst>
          </p:cNvPr>
          <p:cNvPicPr>
            <a:picLocks noChangeAspect="1"/>
          </p:cNvPicPr>
          <p:nvPr/>
        </p:nvPicPr>
        <p:blipFill rotWithShape="1">
          <a:blip r:embed="rId2">
            <a:extLst>
              <a:ext uri="{28A0092B-C50C-407E-A947-70E740481C1C}">
                <a14:useLocalDpi xmlns:a14="http://schemas.microsoft.com/office/drawing/2010/main" val="0"/>
              </a:ext>
            </a:extLst>
          </a:blip>
          <a:srcRect t="10374" b="5514"/>
          <a:stretch/>
        </p:blipFill>
        <p:spPr>
          <a:xfrm>
            <a:off x="-36571" y="-1"/>
            <a:ext cx="12228571" cy="6858001"/>
          </a:xfrm>
          <a:prstGeom prst="rect">
            <a:avLst/>
          </a:prstGeom>
        </p:spPr>
      </p:pic>
      <p:sp>
        <p:nvSpPr>
          <p:cNvPr id="9" name="矩形 8">
            <a:extLst>
              <a:ext uri="{FF2B5EF4-FFF2-40B4-BE49-F238E27FC236}">
                <a16:creationId xmlns:a16="http://schemas.microsoft.com/office/drawing/2014/main" id="{9000F833-3E1D-4C50-A301-C15A3DDA8B6E}"/>
              </a:ext>
            </a:extLst>
          </p:cNvPr>
          <p:cNvSpPr/>
          <p:nvPr/>
        </p:nvSpPr>
        <p:spPr>
          <a:xfrm>
            <a:off x="-3046" y="0"/>
            <a:ext cx="12192000" cy="34290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15C7198C-E27E-4046-827B-37C084F4166E}"/>
              </a:ext>
            </a:extLst>
          </p:cNvPr>
          <p:cNvSpPr/>
          <p:nvPr/>
        </p:nvSpPr>
        <p:spPr>
          <a:xfrm>
            <a:off x="0" y="3428999"/>
            <a:ext cx="12192000" cy="3429001"/>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C2895F4-61BB-47DD-B122-9D4F9B35F280}"/>
              </a:ext>
            </a:extLst>
          </p:cNvPr>
          <p:cNvSpPr/>
          <p:nvPr/>
        </p:nvSpPr>
        <p:spPr>
          <a:xfrm>
            <a:off x="1539240" y="518159"/>
            <a:ext cx="2392680" cy="239268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4000" dirty="0">
                <a:latin typeface="+mj-ea"/>
                <a:ea typeface="+mj-ea"/>
              </a:rPr>
              <a:t>创新之处</a:t>
            </a:r>
          </a:p>
        </p:txBody>
      </p:sp>
      <p:sp>
        <p:nvSpPr>
          <p:cNvPr id="14" name="椭圆 13">
            <a:extLst>
              <a:ext uri="{FF2B5EF4-FFF2-40B4-BE49-F238E27FC236}">
                <a16:creationId xmlns:a16="http://schemas.microsoft.com/office/drawing/2014/main" id="{6E48DDC0-4A5D-47FA-AD74-43200F35DC2C}"/>
              </a:ext>
            </a:extLst>
          </p:cNvPr>
          <p:cNvSpPr/>
          <p:nvPr/>
        </p:nvSpPr>
        <p:spPr>
          <a:xfrm>
            <a:off x="1539240" y="4053837"/>
            <a:ext cx="2392680" cy="239268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4000" dirty="0">
                <a:latin typeface="+mj-ea"/>
                <a:ea typeface="+mj-ea"/>
              </a:rPr>
              <a:t>不足之处</a:t>
            </a:r>
          </a:p>
        </p:txBody>
      </p:sp>
      <p:sp>
        <p:nvSpPr>
          <p:cNvPr id="15" name="文本框 14">
            <a:extLst>
              <a:ext uri="{FF2B5EF4-FFF2-40B4-BE49-F238E27FC236}">
                <a16:creationId xmlns:a16="http://schemas.microsoft.com/office/drawing/2014/main" id="{9A90A0C3-3204-4DFF-ACDE-14F50D876A1B}"/>
              </a:ext>
            </a:extLst>
          </p:cNvPr>
          <p:cNvSpPr txBox="1"/>
          <p:nvPr/>
        </p:nvSpPr>
        <p:spPr>
          <a:xfrm>
            <a:off x="4846320" y="851684"/>
            <a:ext cx="6644640" cy="19389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zh-CN" altLang="en-US" dirty="0">
                <a:solidFill>
                  <a:schemeClr val="bg1"/>
                </a:solidFill>
              </a:rPr>
              <a:t>毕业论文（</a:t>
            </a:r>
            <a:r>
              <a:rPr lang="en-US" altLang="zh-CN" dirty="0">
                <a:solidFill>
                  <a:schemeClr val="bg1"/>
                </a:solidFill>
              </a:rPr>
              <a:t>graduation study</a:t>
            </a:r>
            <a:r>
              <a:rPr lang="zh-CN" altLang="en-US" dirty="0">
                <a:solidFill>
                  <a:schemeClr val="bg1"/>
                </a:solidFill>
              </a:rPr>
              <a:t>）是指高等学校（或某些专业）为对本科学生集中进行科学研究训练而要求学生在毕业前撰写的论文。</a:t>
            </a: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一般安排在修业的最后一学年（学期）进行。学生须在教师指导下，选定课题进行研究，撰写并提交论文。目的在于培养学生的科学研究能力；加强综合运用所学知识、理论和技能解决实际问题的</a:t>
            </a:r>
            <a:endParaRPr lang="zh-CN" altLang="en-US" sz="5400" b="1" dirty="0">
              <a:solidFill>
                <a:schemeClr val="bg1"/>
              </a:solidFill>
              <a:latin typeface="+mj-ea"/>
              <a:ea typeface="+mj-ea"/>
            </a:endParaRPr>
          </a:p>
        </p:txBody>
      </p:sp>
      <p:sp>
        <p:nvSpPr>
          <p:cNvPr id="18" name="文本框 17">
            <a:extLst>
              <a:ext uri="{FF2B5EF4-FFF2-40B4-BE49-F238E27FC236}">
                <a16:creationId xmlns:a16="http://schemas.microsoft.com/office/drawing/2014/main" id="{4BB56AC4-FBB3-4DC9-B91A-ECF457AF3725}"/>
              </a:ext>
            </a:extLst>
          </p:cNvPr>
          <p:cNvSpPr txBox="1"/>
          <p:nvPr/>
        </p:nvSpPr>
        <p:spPr>
          <a:xfrm>
            <a:off x="4846320" y="4472107"/>
            <a:ext cx="6644640" cy="166199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zh-CN" altLang="en-US" dirty="0">
                <a:solidFill>
                  <a:schemeClr val="bg1"/>
                </a:solidFill>
              </a:rPr>
              <a:t>论文题目由教师指定或由学生提出，经教师同意确定。均应是本专业学科发展或实践中提出的理论问题和实际问题。</a:t>
            </a: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通过这一环节，应使学生受到有关科学研究选题，查阅、评述文献，制订研究方案，设计进行科学实验或社会调查，处理数据或整理调查结果，对结果进行分析、论证并得出结论，撰写论文等项初步训练。</a:t>
            </a:r>
            <a:endParaRPr lang="zh-CN" altLang="en-US" sz="5400" b="1" dirty="0">
              <a:solidFill>
                <a:schemeClr val="bg1"/>
              </a:solidFill>
              <a:latin typeface="+mj-ea"/>
              <a:ea typeface="+mj-ea"/>
            </a:endParaRPr>
          </a:p>
        </p:txBody>
      </p:sp>
    </p:spTree>
    <p:extLst>
      <p:ext uri="{BB962C8B-B14F-4D97-AF65-F5344CB8AC3E}">
        <p14:creationId xmlns:p14="http://schemas.microsoft.com/office/powerpoint/2010/main" val="1448430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F4307-4677-47D3-BAD6-45E57ADAD490}"/>
              </a:ext>
            </a:extLst>
          </p:cNvPr>
          <p:cNvSpPr>
            <a:spLocks noGrp="1"/>
          </p:cNvSpPr>
          <p:nvPr>
            <p:ph type="title"/>
          </p:nvPr>
        </p:nvSpPr>
        <p:spPr/>
        <p:txBody>
          <a:bodyPr/>
          <a:lstStyle/>
          <a:p>
            <a:endParaRPr lang="zh-CN" altLang="en-US"/>
          </a:p>
        </p:txBody>
      </p:sp>
      <p:grpSp>
        <p:nvGrpSpPr>
          <p:cNvPr id="3" name="24122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7F1C224-2A4F-44D5-8F49-881D57E8BDEF}"/>
              </a:ext>
            </a:extLst>
          </p:cNvPr>
          <p:cNvGrpSpPr>
            <a:grpSpLocks noChangeAspect="1"/>
          </p:cNvGrpSpPr>
          <p:nvPr>
            <p:custDataLst>
              <p:tags r:id="rId1"/>
            </p:custDataLst>
          </p:nvPr>
        </p:nvGrpSpPr>
        <p:grpSpPr>
          <a:xfrm>
            <a:off x="-1" y="0"/>
            <a:ext cx="12191999" cy="6143624"/>
            <a:chOff x="1" y="0"/>
            <a:chExt cx="12191999" cy="6143624"/>
          </a:xfrm>
        </p:grpSpPr>
        <p:sp>
          <p:nvSpPr>
            <p:cNvPr id="4" name="iṣḷîḓe">
              <a:extLst>
                <a:ext uri="{FF2B5EF4-FFF2-40B4-BE49-F238E27FC236}">
                  <a16:creationId xmlns:a16="http://schemas.microsoft.com/office/drawing/2014/main" id="{F3565372-5BAE-4FC4-B103-43F4924FDDE1}"/>
                </a:ext>
              </a:extLst>
            </p:cNvPr>
            <p:cNvSpPr/>
            <p:nvPr/>
          </p:nvSpPr>
          <p:spPr>
            <a:xfrm>
              <a:off x="1" y="0"/>
              <a:ext cx="12191999" cy="3406785"/>
            </a:xfrm>
            <a:prstGeom prst="rect">
              <a:avLst/>
            </a:prstGeom>
            <a:blipFill dpi="0" rotWithShape="1">
              <a:blip r:embed="rId3"/>
              <a:srcRect/>
              <a:tile tx="0" ty="0" sx="100000" sy="100000" flip="none" algn="t"/>
            </a:blip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5" name="iṥľíďé">
              <a:extLst>
                <a:ext uri="{FF2B5EF4-FFF2-40B4-BE49-F238E27FC236}">
                  <a16:creationId xmlns:a16="http://schemas.microsoft.com/office/drawing/2014/main" id="{0CE0AD97-8418-4405-A652-00AC879E14E7}"/>
                </a:ext>
              </a:extLst>
            </p:cNvPr>
            <p:cNvSpPr/>
            <p:nvPr/>
          </p:nvSpPr>
          <p:spPr>
            <a:xfrm>
              <a:off x="673100" y="1123949"/>
              <a:ext cx="10845800" cy="5019675"/>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rmAutofit/>
            </a:bodyPr>
            <a:lstStyle/>
            <a:p>
              <a:pPr lvl="0" algn="ctr" defTabSz="913765">
                <a:lnSpc>
                  <a:spcPct val="200000"/>
                </a:lnSpc>
                <a:buSzPct val="25000"/>
                <a:defRPr/>
              </a:pPr>
              <a:r>
                <a:rPr lang="zh-CN" altLang="en-US" sz="3200" b="1" i="1" dirty="0">
                  <a:solidFill>
                    <a:schemeClr val="accent1"/>
                  </a:solidFill>
                  <a:latin typeface="+mj-ea"/>
                  <a:ea typeface="+mj-ea"/>
                </a:rPr>
                <a:t>请在这里输入你的标题</a:t>
              </a:r>
              <a:endParaRPr lang="en-US" altLang="zh-CN" sz="3200" b="1" i="1" dirty="0">
                <a:solidFill>
                  <a:schemeClr val="accent1"/>
                </a:solidFill>
                <a:latin typeface="+mj-ea"/>
                <a:ea typeface="+mj-ea"/>
              </a:endParaRPr>
            </a:p>
          </p:txBody>
        </p:sp>
        <p:cxnSp>
          <p:nvCxnSpPr>
            <p:cNvPr id="6" name="直接连接符 5">
              <a:extLst>
                <a:ext uri="{FF2B5EF4-FFF2-40B4-BE49-F238E27FC236}">
                  <a16:creationId xmlns:a16="http://schemas.microsoft.com/office/drawing/2014/main" id="{A84CF856-31CD-4F3E-90D5-9922CB60516D}"/>
                </a:ext>
              </a:extLst>
            </p:cNvPr>
            <p:cNvCxnSpPr>
              <a:cxnSpLocks/>
              <a:stCxn id="24" idx="6"/>
              <a:endCxn id="19" idx="2"/>
            </p:cNvCxnSpPr>
            <p:nvPr/>
          </p:nvCxnSpPr>
          <p:spPr>
            <a:xfrm>
              <a:off x="2480782" y="3409963"/>
              <a:ext cx="7230435" cy="0"/>
            </a:xfrm>
            <a:prstGeom prst="line">
              <a:avLst/>
            </a:prstGeom>
            <a:ln w="57150"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7" name="işlïdê">
              <a:extLst>
                <a:ext uri="{FF2B5EF4-FFF2-40B4-BE49-F238E27FC236}">
                  <a16:creationId xmlns:a16="http://schemas.microsoft.com/office/drawing/2014/main" id="{3C468514-CBA2-4F77-9163-09ACAD3BC63F}"/>
                </a:ext>
              </a:extLst>
            </p:cNvPr>
            <p:cNvGrpSpPr/>
            <p:nvPr/>
          </p:nvGrpSpPr>
          <p:grpSpPr>
            <a:xfrm>
              <a:off x="1493810" y="2916477"/>
              <a:ext cx="986972" cy="986972"/>
              <a:chOff x="5602514" y="2929776"/>
              <a:chExt cx="986972" cy="986972"/>
            </a:xfrm>
          </p:grpSpPr>
          <p:sp>
            <p:nvSpPr>
              <p:cNvPr id="24" name="îṧ1iďé">
                <a:extLst>
                  <a:ext uri="{FF2B5EF4-FFF2-40B4-BE49-F238E27FC236}">
                    <a16:creationId xmlns:a16="http://schemas.microsoft.com/office/drawing/2014/main" id="{607AAA05-F14D-46ED-AEFC-200E2CF71A10}"/>
                  </a:ext>
                </a:extLst>
              </p:cNvPr>
              <p:cNvSpPr/>
              <p:nvPr/>
            </p:nvSpPr>
            <p:spPr bwMode="auto">
              <a:xfrm>
                <a:off x="5602514" y="2929776"/>
                <a:ext cx="986972" cy="986972"/>
              </a:xfrm>
              <a:prstGeom prst="ellipse">
                <a:avLst/>
              </a:prstGeom>
              <a:solidFill>
                <a:schemeClr val="accent2"/>
              </a:solidFill>
              <a:ln w="38100">
                <a:solidFill>
                  <a:schemeClr val="bg1">
                    <a:lumMod val="95000"/>
                  </a:schemeClr>
                </a:solidFill>
                <a:round/>
                <a:headEnd/>
                <a:tailEnd/>
              </a:ln>
              <a:extLst/>
            </p:spPr>
            <p:txBody>
              <a:bodyPr wrap="square" lIns="91440" tIns="45720" rIns="91440" bIns="45720" anchor="ctr">
                <a:normAutofit/>
              </a:bodyPr>
              <a:lstStyle/>
              <a:p>
                <a:pPr algn="ctr"/>
                <a:endParaRPr sz="1200" b="1" i="1" dirty="0"/>
              </a:p>
            </p:txBody>
          </p:sp>
          <p:sp>
            <p:nvSpPr>
              <p:cNvPr id="25" name="íṡ1íḓê">
                <a:extLst>
                  <a:ext uri="{FF2B5EF4-FFF2-40B4-BE49-F238E27FC236}">
                    <a16:creationId xmlns:a16="http://schemas.microsoft.com/office/drawing/2014/main" id="{71375043-58CE-4575-AF62-7691B44ED84B}"/>
                  </a:ext>
                </a:extLst>
              </p:cNvPr>
              <p:cNvSpPr/>
              <p:nvPr/>
            </p:nvSpPr>
            <p:spPr>
              <a:xfrm>
                <a:off x="5871849" y="3199553"/>
                <a:ext cx="448302" cy="447419"/>
              </a:xfrm>
              <a:custGeom>
                <a:avLst/>
                <a:gdLst>
                  <a:gd name="connsiteX0" fmla="*/ 373364 w 608838"/>
                  <a:gd name="connsiteY0" fmla="*/ 414474 h 607639"/>
                  <a:gd name="connsiteX1" fmla="*/ 373364 w 608838"/>
                  <a:gd name="connsiteY1" fmla="*/ 461833 h 607639"/>
                  <a:gd name="connsiteX2" fmla="*/ 399854 w 608838"/>
                  <a:gd name="connsiteY2" fmla="*/ 447365 h 607639"/>
                  <a:gd name="connsiteX3" fmla="*/ 235475 w 608838"/>
                  <a:gd name="connsiteY3" fmla="*/ 414474 h 607639"/>
                  <a:gd name="connsiteX4" fmla="*/ 208984 w 608838"/>
                  <a:gd name="connsiteY4" fmla="*/ 447365 h 607639"/>
                  <a:gd name="connsiteX5" fmla="*/ 235475 w 608838"/>
                  <a:gd name="connsiteY5" fmla="*/ 461833 h 607639"/>
                  <a:gd name="connsiteX6" fmla="*/ 304419 w 608838"/>
                  <a:gd name="connsiteY6" fmla="*/ 174508 h 607639"/>
                  <a:gd name="connsiteX7" fmla="*/ 371668 w 608838"/>
                  <a:gd name="connsiteY7" fmla="*/ 241687 h 607639"/>
                  <a:gd name="connsiteX8" fmla="*/ 304419 w 608838"/>
                  <a:gd name="connsiteY8" fmla="*/ 308866 h 607639"/>
                  <a:gd name="connsiteX9" fmla="*/ 237170 w 608838"/>
                  <a:gd name="connsiteY9" fmla="*/ 241687 h 607639"/>
                  <a:gd name="connsiteX10" fmla="*/ 304419 w 608838"/>
                  <a:gd name="connsiteY10" fmla="*/ 174508 h 607639"/>
                  <a:gd name="connsiteX11" fmla="*/ 304419 w 608838"/>
                  <a:gd name="connsiteY11" fmla="*/ 131452 h 607639"/>
                  <a:gd name="connsiteX12" fmla="*/ 131776 w 608838"/>
                  <a:gd name="connsiteY12" fmla="*/ 303820 h 607639"/>
                  <a:gd name="connsiteX13" fmla="*/ 168568 w 608838"/>
                  <a:gd name="connsiteY13" fmla="*/ 410179 h 607639"/>
                  <a:gd name="connsiteX14" fmla="*/ 231626 w 608838"/>
                  <a:gd name="connsiteY14" fmla="*/ 329251 h 607639"/>
                  <a:gd name="connsiteX15" fmla="*/ 254720 w 608838"/>
                  <a:gd name="connsiteY15" fmla="*/ 317157 h 607639"/>
                  <a:gd name="connsiteX16" fmla="*/ 354005 w 608838"/>
                  <a:gd name="connsiteY16" fmla="*/ 317157 h 607639"/>
                  <a:gd name="connsiteX17" fmla="*/ 377326 w 608838"/>
                  <a:gd name="connsiteY17" fmla="*/ 329364 h 607639"/>
                  <a:gd name="connsiteX18" fmla="*/ 440157 w 608838"/>
                  <a:gd name="connsiteY18" fmla="*/ 410179 h 607639"/>
                  <a:gd name="connsiteX19" fmla="*/ 477063 w 608838"/>
                  <a:gd name="connsiteY19" fmla="*/ 303820 h 607639"/>
                  <a:gd name="connsiteX20" fmla="*/ 304419 w 608838"/>
                  <a:gd name="connsiteY20" fmla="*/ 131452 h 607639"/>
                  <a:gd name="connsiteX21" fmla="*/ 273400 w 608838"/>
                  <a:gd name="connsiteY21" fmla="*/ 0 h 607639"/>
                  <a:gd name="connsiteX22" fmla="*/ 338042 w 608838"/>
                  <a:gd name="connsiteY22" fmla="*/ 0 h 607639"/>
                  <a:gd name="connsiteX23" fmla="*/ 370420 w 608838"/>
                  <a:gd name="connsiteY23" fmla="*/ 28709 h 607639"/>
                  <a:gd name="connsiteX24" fmla="*/ 374269 w 608838"/>
                  <a:gd name="connsiteY24" fmla="*/ 62392 h 607639"/>
                  <a:gd name="connsiteX25" fmla="*/ 428610 w 608838"/>
                  <a:gd name="connsiteY25" fmla="*/ 85110 h 607639"/>
                  <a:gd name="connsiteX26" fmla="*/ 454534 w 608838"/>
                  <a:gd name="connsiteY26" fmla="*/ 64539 h 607639"/>
                  <a:gd name="connsiteX27" fmla="*/ 474799 w 608838"/>
                  <a:gd name="connsiteY27" fmla="*/ 57531 h 607639"/>
                  <a:gd name="connsiteX28" fmla="*/ 497780 w 608838"/>
                  <a:gd name="connsiteY28" fmla="*/ 67026 h 607639"/>
                  <a:gd name="connsiteX29" fmla="*/ 543403 w 608838"/>
                  <a:gd name="connsiteY29" fmla="*/ 112576 h 607639"/>
                  <a:gd name="connsiteX30" fmla="*/ 545894 w 608838"/>
                  <a:gd name="connsiteY30" fmla="*/ 155753 h 607639"/>
                  <a:gd name="connsiteX31" fmla="*/ 524611 w 608838"/>
                  <a:gd name="connsiteY31" fmla="*/ 182540 h 607639"/>
                  <a:gd name="connsiteX32" fmla="*/ 545441 w 608838"/>
                  <a:gd name="connsiteY32" fmla="*/ 233742 h 607639"/>
                  <a:gd name="connsiteX33" fmla="*/ 579970 w 608838"/>
                  <a:gd name="connsiteY33" fmla="*/ 237811 h 607639"/>
                  <a:gd name="connsiteX34" fmla="*/ 608838 w 608838"/>
                  <a:gd name="connsiteY34" fmla="*/ 270024 h 607639"/>
                  <a:gd name="connsiteX35" fmla="*/ 608838 w 608838"/>
                  <a:gd name="connsiteY35" fmla="*/ 334676 h 607639"/>
                  <a:gd name="connsiteX36" fmla="*/ 579970 w 608838"/>
                  <a:gd name="connsiteY36" fmla="*/ 366889 h 607639"/>
                  <a:gd name="connsiteX37" fmla="*/ 544875 w 608838"/>
                  <a:gd name="connsiteY37" fmla="*/ 370958 h 607639"/>
                  <a:gd name="connsiteX38" fmla="*/ 523139 w 608838"/>
                  <a:gd name="connsiteY38" fmla="*/ 422838 h 607639"/>
                  <a:gd name="connsiteX39" fmla="*/ 546007 w 608838"/>
                  <a:gd name="connsiteY39" fmla="*/ 451773 h 607639"/>
                  <a:gd name="connsiteX40" fmla="*/ 543517 w 608838"/>
                  <a:gd name="connsiteY40" fmla="*/ 494950 h 607639"/>
                  <a:gd name="connsiteX41" fmla="*/ 497780 w 608838"/>
                  <a:gd name="connsiteY41" fmla="*/ 540613 h 607639"/>
                  <a:gd name="connsiteX42" fmla="*/ 474799 w 608838"/>
                  <a:gd name="connsiteY42" fmla="*/ 550108 h 607639"/>
                  <a:gd name="connsiteX43" fmla="*/ 454534 w 608838"/>
                  <a:gd name="connsiteY43" fmla="*/ 543100 h 607639"/>
                  <a:gd name="connsiteX44" fmla="*/ 425100 w 608838"/>
                  <a:gd name="connsiteY44" fmla="*/ 519816 h 607639"/>
                  <a:gd name="connsiteX45" fmla="*/ 372118 w 608838"/>
                  <a:gd name="connsiteY45" fmla="*/ 541178 h 607639"/>
                  <a:gd name="connsiteX46" fmla="*/ 367816 w 608838"/>
                  <a:gd name="connsiteY46" fmla="*/ 578930 h 607639"/>
                  <a:gd name="connsiteX47" fmla="*/ 335439 w 608838"/>
                  <a:gd name="connsiteY47" fmla="*/ 607639 h 607639"/>
                  <a:gd name="connsiteX48" fmla="*/ 270796 w 608838"/>
                  <a:gd name="connsiteY48" fmla="*/ 607639 h 607639"/>
                  <a:gd name="connsiteX49" fmla="*/ 238418 w 608838"/>
                  <a:gd name="connsiteY49" fmla="*/ 578930 h 607639"/>
                  <a:gd name="connsiteX50" fmla="*/ 233890 w 608838"/>
                  <a:gd name="connsiteY50" fmla="*/ 539596 h 607639"/>
                  <a:gd name="connsiteX51" fmla="*/ 184871 w 608838"/>
                  <a:gd name="connsiteY51" fmla="*/ 518799 h 607639"/>
                  <a:gd name="connsiteX52" fmla="*/ 154304 w 608838"/>
                  <a:gd name="connsiteY52" fmla="*/ 542987 h 607639"/>
                  <a:gd name="connsiteX53" fmla="*/ 134040 w 608838"/>
                  <a:gd name="connsiteY53" fmla="*/ 549995 h 607639"/>
                  <a:gd name="connsiteX54" fmla="*/ 111058 w 608838"/>
                  <a:gd name="connsiteY54" fmla="*/ 540500 h 607639"/>
                  <a:gd name="connsiteX55" fmla="*/ 65322 w 608838"/>
                  <a:gd name="connsiteY55" fmla="*/ 494837 h 607639"/>
                  <a:gd name="connsiteX56" fmla="*/ 62831 w 608838"/>
                  <a:gd name="connsiteY56" fmla="*/ 451660 h 607639"/>
                  <a:gd name="connsiteX57" fmla="*/ 87284 w 608838"/>
                  <a:gd name="connsiteY57" fmla="*/ 420917 h 607639"/>
                  <a:gd name="connsiteX58" fmla="*/ 67473 w 608838"/>
                  <a:gd name="connsiteY58" fmla="*/ 374123 h 607639"/>
                  <a:gd name="connsiteX59" fmla="*/ 28869 w 608838"/>
                  <a:gd name="connsiteY59" fmla="*/ 369602 h 607639"/>
                  <a:gd name="connsiteX60" fmla="*/ 0 w 608838"/>
                  <a:gd name="connsiteY60" fmla="*/ 337389 h 607639"/>
                  <a:gd name="connsiteX61" fmla="*/ 0 w 608838"/>
                  <a:gd name="connsiteY61" fmla="*/ 272737 h 607639"/>
                  <a:gd name="connsiteX62" fmla="*/ 28869 w 608838"/>
                  <a:gd name="connsiteY62" fmla="*/ 240524 h 607639"/>
                  <a:gd name="connsiteX63" fmla="*/ 65209 w 608838"/>
                  <a:gd name="connsiteY63" fmla="*/ 236342 h 607639"/>
                  <a:gd name="connsiteX64" fmla="*/ 85699 w 608838"/>
                  <a:gd name="connsiteY64" fmla="*/ 184575 h 607639"/>
                  <a:gd name="connsiteX65" fmla="*/ 62831 w 608838"/>
                  <a:gd name="connsiteY65" fmla="*/ 155866 h 607639"/>
                  <a:gd name="connsiteX66" fmla="*/ 65322 w 608838"/>
                  <a:gd name="connsiteY66" fmla="*/ 112576 h 607639"/>
                  <a:gd name="connsiteX67" fmla="*/ 111058 w 608838"/>
                  <a:gd name="connsiteY67" fmla="*/ 67026 h 607639"/>
                  <a:gd name="connsiteX68" fmla="*/ 134040 w 608838"/>
                  <a:gd name="connsiteY68" fmla="*/ 57531 h 607639"/>
                  <a:gd name="connsiteX69" fmla="*/ 154304 w 608838"/>
                  <a:gd name="connsiteY69" fmla="*/ 64539 h 607639"/>
                  <a:gd name="connsiteX70" fmla="*/ 181361 w 608838"/>
                  <a:gd name="connsiteY70" fmla="*/ 85901 h 607639"/>
                  <a:gd name="connsiteX71" fmla="*/ 237173 w 608838"/>
                  <a:gd name="connsiteY71" fmla="*/ 62392 h 607639"/>
                  <a:gd name="connsiteX72" fmla="*/ 241022 w 608838"/>
                  <a:gd name="connsiteY72" fmla="*/ 28709 h 607639"/>
                  <a:gd name="connsiteX73" fmla="*/ 273400 w 608838"/>
                  <a:gd name="connsiteY73" fmla="*/ 0 h 6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838" h="607639">
                    <a:moveTo>
                      <a:pt x="373364" y="414474"/>
                    </a:moveTo>
                    <a:lnTo>
                      <a:pt x="373364" y="461833"/>
                    </a:lnTo>
                    <a:cubicBezTo>
                      <a:pt x="382647" y="457764"/>
                      <a:pt x="391477" y="452904"/>
                      <a:pt x="399854" y="447365"/>
                    </a:cubicBezTo>
                    <a:close/>
                    <a:moveTo>
                      <a:pt x="235475" y="414474"/>
                    </a:moveTo>
                    <a:lnTo>
                      <a:pt x="208984" y="447365"/>
                    </a:lnTo>
                    <a:cubicBezTo>
                      <a:pt x="217362" y="452904"/>
                      <a:pt x="226192" y="457764"/>
                      <a:pt x="235475" y="461833"/>
                    </a:cubicBezTo>
                    <a:close/>
                    <a:moveTo>
                      <a:pt x="304419" y="174508"/>
                    </a:moveTo>
                    <a:cubicBezTo>
                      <a:pt x="341560" y="174508"/>
                      <a:pt x="371668" y="204585"/>
                      <a:pt x="371668" y="241687"/>
                    </a:cubicBezTo>
                    <a:cubicBezTo>
                      <a:pt x="371668" y="278789"/>
                      <a:pt x="341560" y="308866"/>
                      <a:pt x="304419" y="308866"/>
                    </a:cubicBezTo>
                    <a:cubicBezTo>
                      <a:pt x="267278" y="308866"/>
                      <a:pt x="237170" y="278789"/>
                      <a:pt x="237170" y="241687"/>
                    </a:cubicBezTo>
                    <a:cubicBezTo>
                      <a:pt x="237170" y="204585"/>
                      <a:pt x="267278" y="174508"/>
                      <a:pt x="304419" y="174508"/>
                    </a:cubicBezTo>
                    <a:close/>
                    <a:moveTo>
                      <a:pt x="304419" y="131452"/>
                    </a:moveTo>
                    <a:cubicBezTo>
                      <a:pt x="209210" y="131452"/>
                      <a:pt x="131776" y="208763"/>
                      <a:pt x="131776" y="303820"/>
                    </a:cubicBezTo>
                    <a:cubicBezTo>
                      <a:pt x="131776" y="343944"/>
                      <a:pt x="145587" y="380792"/>
                      <a:pt x="168568" y="410179"/>
                    </a:cubicBezTo>
                    <a:lnTo>
                      <a:pt x="231626" y="329251"/>
                    </a:lnTo>
                    <a:cubicBezTo>
                      <a:pt x="236720" y="321678"/>
                      <a:pt x="245437" y="317157"/>
                      <a:pt x="254720" y="317157"/>
                    </a:cubicBezTo>
                    <a:lnTo>
                      <a:pt x="354005" y="317157"/>
                    </a:lnTo>
                    <a:cubicBezTo>
                      <a:pt x="363288" y="317157"/>
                      <a:pt x="372005" y="321678"/>
                      <a:pt x="377326" y="329364"/>
                    </a:cubicBezTo>
                    <a:lnTo>
                      <a:pt x="440157" y="410179"/>
                    </a:lnTo>
                    <a:cubicBezTo>
                      <a:pt x="463251" y="380792"/>
                      <a:pt x="477063" y="343944"/>
                      <a:pt x="477063" y="303820"/>
                    </a:cubicBezTo>
                    <a:cubicBezTo>
                      <a:pt x="477063" y="208763"/>
                      <a:pt x="399628" y="131452"/>
                      <a:pt x="304419" y="131452"/>
                    </a:cubicBezTo>
                    <a:close/>
                    <a:moveTo>
                      <a:pt x="273400" y="0"/>
                    </a:moveTo>
                    <a:lnTo>
                      <a:pt x="338042" y="0"/>
                    </a:lnTo>
                    <a:cubicBezTo>
                      <a:pt x="354571" y="0"/>
                      <a:pt x="368382" y="12320"/>
                      <a:pt x="370420" y="28709"/>
                    </a:cubicBezTo>
                    <a:lnTo>
                      <a:pt x="374269" y="62392"/>
                    </a:lnTo>
                    <a:cubicBezTo>
                      <a:pt x="393288" y="67817"/>
                      <a:pt x="411515" y="75390"/>
                      <a:pt x="428610" y="85110"/>
                    </a:cubicBezTo>
                    <a:lnTo>
                      <a:pt x="454534" y="64539"/>
                    </a:lnTo>
                    <a:cubicBezTo>
                      <a:pt x="460308" y="60018"/>
                      <a:pt x="467553" y="57531"/>
                      <a:pt x="474799" y="57531"/>
                    </a:cubicBezTo>
                    <a:cubicBezTo>
                      <a:pt x="483516" y="57531"/>
                      <a:pt x="491667" y="60809"/>
                      <a:pt x="497780" y="67026"/>
                    </a:cubicBezTo>
                    <a:lnTo>
                      <a:pt x="543403" y="112576"/>
                    </a:lnTo>
                    <a:cubicBezTo>
                      <a:pt x="555064" y="124218"/>
                      <a:pt x="556083" y="142868"/>
                      <a:pt x="545894" y="155753"/>
                    </a:cubicBezTo>
                    <a:lnTo>
                      <a:pt x="524611" y="182540"/>
                    </a:lnTo>
                    <a:cubicBezTo>
                      <a:pt x="533554" y="198929"/>
                      <a:pt x="540573" y="216223"/>
                      <a:pt x="545441" y="233742"/>
                    </a:cubicBezTo>
                    <a:lnTo>
                      <a:pt x="579970" y="237811"/>
                    </a:lnTo>
                    <a:cubicBezTo>
                      <a:pt x="596385" y="239733"/>
                      <a:pt x="608838" y="253635"/>
                      <a:pt x="608838" y="270024"/>
                    </a:cubicBezTo>
                    <a:lnTo>
                      <a:pt x="608838" y="334676"/>
                    </a:lnTo>
                    <a:cubicBezTo>
                      <a:pt x="608838" y="351065"/>
                      <a:pt x="596385" y="364968"/>
                      <a:pt x="579970" y="366889"/>
                    </a:cubicBezTo>
                    <a:lnTo>
                      <a:pt x="544875" y="370958"/>
                    </a:lnTo>
                    <a:cubicBezTo>
                      <a:pt x="539781" y="388817"/>
                      <a:pt x="532422" y="406223"/>
                      <a:pt x="523139" y="422838"/>
                    </a:cubicBezTo>
                    <a:lnTo>
                      <a:pt x="546007" y="451773"/>
                    </a:lnTo>
                    <a:cubicBezTo>
                      <a:pt x="556196" y="464772"/>
                      <a:pt x="555177" y="483308"/>
                      <a:pt x="543517" y="494950"/>
                    </a:cubicBezTo>
                    <a:lnTo>
                      <a:pt x="497780" y="540613"/>
                    </a:lnTo>
                    <a:cubicBezTo>
                      <a:pt x="491554" y="546717"/>
                      <a:pt x="483403" y="550108"/>
                      <a:pt x="474799" y="550108"/>
                    </a:cubicBezTo>
                    <a:cubicBezTo>
                      <a:pt x="467440" y="550108"/>
                      <a:pt x="460308" y="547621"/>
                      <a:pt x="454534" y="543100"/>
                    </a:cubicBezTo>
                    <a:lnTo>
                      <a:pt x="425100" y="519816"/>
                    </a:lnTo>
                    <a:cubicBezTo>
                      <a:pt x="408232" y="528971"/>
                      <a:pt x="390458" y="536092"/>
                      <a:pt x="372118" y="541178"/>
                    </a:cubicBezTo>
                    <a:lnTo>
                      <a:pt x="367816" y="578930"/>
                    </a:lnTo>
                    <a:cubicBezTo>
                      <a:pt x="365892" y="595319"/>
                      <a:pt x="351967" y="607639"/>
                      <a:pt x="335439" y="607639"/>
                    </a:cubicBezTo>
                    <a:lnTo>
                      <a:pt x="270796" y="607639"/>
                    </a:lnTo>
                    <a:cubicBezTo>
                      <a:pt x="254268" y="607639"/>
                      <a:pt x="240343" y="595319"/>
                      <a:pt x="238418" y="578930"/>
                    </a:cubicBezTo>
                    <a:lnTo>
                      <a:pt x="233890" y="539596"/>
                    </a:lnTo>
                    <a:cubicBezTo>
                      <a:pt x="216795" y="534397"/>
                      <a:pt x="200380" y="527502"/>
                      <a:pt x="184871" y="518799"/>
                    </a:cubicBezTo>
                    <a:lnTo>
                      <a:pt x="154304" y="542987"/>
                    </a:lnTo>
                    <a:cubicBezTo>
                      <a:pt x="148530" y="547508"/>
                      <a:pt x="141285" y="549995"/>
                      <a:pt x="134040" y="549995"/>
                    </a:cubicBezTo>
                    <a:cubicBezTo>
                      <a:pt x="125323" y="549995"/>
                      <a:pt x="117172" y="546604"/>
                      <a:pt x="111058" y="540500"/>
                    </a:cubicBezTo>
                    <a:lnTo>
                      <a:pt x="65322" y="494837"/>
                    </a:lnTo>
                    <a:cubicBezTo>
                      <a:pt x="53661" y="483082"/>
                      <a:pt x="52642" y="464545"/>
                      <a:pt x="62831" y="451660"/>
                    </a:cubicBezTo>
                    <a:lnTo>
                      <a:pt x="87284" y="420917"/>
                    </a:lnTo>
                    <a:cubicBezTo>
                      <a:pt x="79133" y="406110"/>
                      <a:pt x="72454" y="390399"/>
                      <a:pt x="67473" y="374123"/>
                    </a:cubicBezTo>
                    <a:lnTo>
                      <a:pt x="28869" y="369602"/>
                    </a:lnTo>
                    <a:cubicBezTo>
                      <a:pt x="12453" y="367680"/>
                      <a:pt x="0" y="353778"/>
                      <a:pt x="0" y="337389"/>
                    </a:cubicBezTo>
                    <a:lnTo>
                      <a:pt x="0" y="272737"/>
                    </a:lnTo>
                    <a:cubicBezTo>
                      <a:pt x="0" y="256348"/>
                      <a:pt x="12453" y="242445"/>
                      <a:pt x="28869" y="240524"/>
                    </a:cubicBezTo>
                    <a:lnTo>
                      <a:pt x="65209" y="236342"/>
                    </a:lnTo>
                    <a:cubicBezTo>
                      <a:pt x="69963" y="218483"/>
                      <a:pt x="76869" y="201077"/>
                      <a:pt x="85699" y="184575"/>
                    </a:cubicBezTo>
                    <a:lnTo>
                      <a:pt x="62831" y="155866"/>
                    </a:lnTo>
                    <a:cubicBezTo>
                      <a:pt x="52642" y="142868"/>
                      <a:pt x="53661" y="124331"/>
                      <a:pt x="65322" y="112576"/>
                    </a:cubicBezTo>
                    <a:lnTo>
                      <a:pt x="111058" y="67026"/>
                    </a:lnTo>
                    <a:cubicBezTo>
                      <a:pt x="117285" y="60922"/>
                      <a:pt x="125436" y="57531"/>
                      <a:pt x="134040" y="57531"/>
                    </a:cubicBezTo>
                    <a:cubicBezTo>
                      <a:pt x="141398" y="57531"/>
                      <a:pt x="148530" y="60018"/>
                      <a:pt x="154304" y="64539"/>
                    </a:cubicBezTo>
                    <a:lnTo>
                      <a:pt x="181361" y="85901"/>
                    </a:lnTo>
                    <a:cubicBezTo>
                      <a:pt x="198908" y="75842"/>
                      <a:pt x="217588" y="67930"/>
                      <a:pt x="237173" y="62392"/>
                    </a:cubicBezTo>
                    <a:lnTo>
                      <a:pt x="241022" y="28709"/>
                    </a:lnTo>
                    <a:cubicBezTo>
                      <a:pt x="242947" y="12320"/>
                      <a:pt x="256871" y="0"/>
                      <a:pt x="273400"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grpSp>
        <p:sp>
          <p:nvSpPr>
            <p:cNvPr id="22" name="ï$ḷïḋé">
              <a:extLst>
                <a:ext uri="{FF2B5EF4-FFF2-40B4-BE49-F238E27FC236}">
                  <a16:creationId xmlns:a16="http://schemas.microsoft.com/office/drawing/2014/main" id="{5AE33A13-7D71-431D-86A2-4AB1721FF379}"/>
                </a:ext>
              </a:extLst>
            </p:cNvPr>
            <p:cNvSpPr txBox="1"/>
            <p:nvPr/>
          </p:nvSpPr>
          <p:spPr bwMode="auto">
            <a:xfrm>
              <a:off x="673100" y="4005187"/>
              <a:ext cx="2628392" cy="50274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defPPr>
                <a:defRPr lang="zh-CN"/>
              </a:defPPr>
              <a:lvl1pPr algn="ctr" defTabSz="914377">
                <a:lnSpc>
                  <a:spcPct val="100000"/>
                </a:lnSpc>
                <a:spcBef>
                  <a:spcPct val="0"/>
                </a:spcBef>
                <a:defRPr sz="2400" b="1">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标题</a:t>
              </a:r>
              <a:r>
                <a:rPr lang="zh-CN" altLang="en-US"/>
                <a:t>在这</a:t>
              </a:r>
              <a:endParaRPr lang="en-US" altLang="zh-CN" dirty="0"/>
            </a:p>
          </p:txBody>
        </p:sp>
        <p:grpSp>
          <p:nvGrpSpPr>
            <p:cNvPr id="9" name="iŝḷíḓè">
              <a:extLst>
                <a:ext uri="{FF2B5EF4-FFF2-40B4-BE49-F238E27FC236}">
                  <a16:creationId xmlns:a16="http://schemas.microsoft.com/office/drawing/2014/main" id="{583544BD-C743-4FD0-B055-AA2F38312E8C}"/>
                </a:ext>
              </a:extLst>
            </p:cNvPr>
            <p:cNvGrpSpPr/>
            <p:nvPr/>
          </p:nvGrpSpPr>
          <p:grpSpPr>
            <a:xfrm>
              <a:off x="9711217" y="2916477"/>
              <a:ext cx="986972" cy="986972"/>
              <a:chOff x="5602514" y="2929776"/>
              <a:chExt cx="986972" cy="986972"/>
            </a:xfrm>
          </p:grpSpPr>
          <p:sp>
            <p:nvSpPr>
              <p:cNvPr id="19" name="iSļiďê">
                <a:extLst>
                  <a:ext uri="{FF2B5EF4-FFF2-40B4-BE49-F238E27FC236}">
                    <a16:creationId xmlns:a16="http://schemas.microsoft.com/office/drawing/2014/main" id="{1A37278B-11F0-4A4D-AB14-6DC9ED1C771D}"/>
                  </a:ext>
                </a:extLst>
              </p:cNvPr>
              <p:cNvSpPr/>
              <p:nvPr/>
            </p:nvSpPr>
            <p:spPr bwMode="auto">
              <a:xfrm>
                <a:off x="5602514" y="2929776"/>
                <a:ext cx="986972" cy="986972"/>
              </a:xfrm>
              <a:prstGeom prst="ellipse">
                <a:avLst/>
              </a:prstGeom>
              <a:solidFill>
                <a:schemeClr val="accent4"/>
              </a:solidFill>
              <a:ln w="38100">
                <a:solidFill>
                  <a:schemeClr val="bg1">
                    <a:lumMod val="95000"/>
                  </a:schemeClr>
                </a:solidFill>
                <a:round/>
                <a:headEnd/>
                <a:tailEnd/>
              </a:ln>
              <a:extLst/>
            </p:spPr>
            <p:txBody>
              <a:bodyPr wrap="square" lIns="91440" tIns="45720" rIns="91440" bIns="45720" anchor="ctr">
                <a:normAutofit/>
              </a:bodyPr>
              <a:lstStyle/>
              <a:p>
                <a:pPr algn="ctr"/>
                <a:endParaRPr sz="1200" b="1" i="1" dirty="0"/>
              </a:p>
            </p:txBody>
          </p:sp>
          <p:sp>
            <p:nvSpPr>
              <p:cNvPr id="20" name="iśļïḍê">
                <a:extLst>
                  <a:ext uri="{FF2B5EF4-FFF2-40B4-BE49-F238E27FC236}">
                    <a16:creationId xmlns:a16="http://schemas.microsoft.com/office/drawing/2014/main" id="{9D5CF5DF-535C-4AE9-B151-B680844D6CA8}"/>
                  </a:ext>
                </a:extLst>
              </p:cNvPr>
              <p:cNvSpPr/>
              <p:nvPr/>
            </p:nvSpPr>
            <p:spPr>
              <a:xfrm>
                <a:off x="5871849" y="3199553"/>
                <a:ext cx="448302" cy="447419"/>
              </a:xfrm>
              <a:custGeom>
                <a:avLst/>
                <a:gdLst>
                  <a:gd name="connsiteX0" fmla="*/ 373364 w 608838"/>
                  <a:gd name="connsiteY0" fmla="*/ 414474 h 607639"/>
                  <a:gd name="connsiteX1" fmla="*/ 373364 w 608838"/>
                  <a:gd name="connsiteY1" fmla="*/ 461833 h 607639"/>
                  <a:gd name="connsiteX2" fmla="*/ 399854 w 608838"/>
                  <a:gd name="connsiteY2" fmla="*/ 447365 h 607639"/>
                  <a:gd name="connsiteX3" fmla="*/ 235475 w 608838"/>
                  <a:gd name="connsiteY3" fmla="*/ 414474 h 607639"/>
                  <a:gd name="connsiteX4" fmla="*/ 208984 w 608838"/>
                  <a:gd name="connsiteY4" fmla="*/ 447365 h 607639"/>
                  <a:gd name="connsiteX5" fmla="*/ 235475 w 608838"/>
                  <a:gd name="connsiteY5" fmla="*/ 461833 h 607639"/>
                  <a:gd name="connsiteX6" fmla="*/ 304419 w 608838"/>
                  <a:gd name="connsiteY6" fmla="*/ 174508 h 607639"/>
                  <a:gd name="connsiteX7" fmla="*/ 371668 w 608838"/>
                  <a:gd name="connsiteY7" fmla="*/ 241687 h 607639"/>
                  <a:gd name="connsiteX8" fmla="*/ 304419 w 608838"/>
                  <a:gd name="connsiteY8" fmla="*/ 308866 h 607639"/>
                  <a:gd name="connsiteX9" fmla="*/ 237170 w 608838"/>
                  <a:gd name="connsiteY9" fmla="*/ 241687 h 607639"/>
                  <a:gd name="connsiteX10" fmla="*/ 304419 w 608838"/>
                  <a:gd name="connsiteY10" fmla="*/ 174508 h 607639"/>
                  <a:gd name="connsiteX11" fmla="*/ 304419 w 608838"/>
                  <a:gd name="connsiteY11" fmla="*/ 131452 h 607639"/>
                  <a:gd name="connsiteX12" fmla="*/ 131776 w 608838"/>
                  <a:gd name="connsiteY12" fmla="*/ 303820 h 607639"/>
                  <a:gd name="connsiteX13" fmla="*/ 168568 w 608838"/>
                  <a:gd name="connsiteY13" fmla="*/ 410179 h 607639"/>
                  <a:gd name="connsiteX14" fmla="*/ 231626 w 608838"/>
                  <a:gd name="connsiteY14" fmla="*/ 329251 h 607639"/>
                  <a:gd name="connsiteX15" fmla="*/ 254720 w 608838"/>
                  <a:gd name="connsiteY15" fmla="*/ 317157 h 607639"/>
                  <a:gd name="connsiteX16" fmla="*/ 354005 w 608838"/>
                  <a:gd name="connsiteY16" fmla="*/ 317157 h 607639"/>
                  <a:gd name="connsiteX17" fmla="*/ 377326 w 608838"/>
                  <a:gd name="connsiteY17" fmla="*/ 329364 h 607639"/>
                  <a:gd name="connsiteX18" fmla="*/ 440157 w 608838"/>
                  <a:gd name="connsiteY18" fmla="*/ 410179 h 607639"/>
                  <a:gd name="connsiteX19" fmla="*/ 477063 w 608838"/>
                  <a:gd name="connsiteY19" fmla="*/ 303820 h 607639"/>
                  <a:gd name="connsiteX20" fmla="*/ 304419 w 608838"/>
                  <a:gd name="connsiteY20" fmla="*/ 131452 h 607639"/>
                  <a:gd name="connsiteX21" fmla="*/ 273400 w 608838"/>
                  <a:gd name="connsiteY21" fmla="*/ 0 h 607639"/>
                  <a:gd name="connsiteX22" fmla="*/ 338042 w 608838"/>
                  <a:gd name="connsiteY22" fmla="*/ 0 h 607639"/>
                  <a:gd name="connsiteX23" fmla="*/ 370420 w 608838"/>
                  <a:gd name="connsiteY23" fmla="*/ 28709 h 607639"/>
                  <a:gd name="connsiteX24" fmla="*/ 374269 w 608838"/>
                  <a:gd name="connsiteY24" fmla="*/ 62392 h 607639"/>
                  <a:gd name="connsiteX25" fmla="*/ 428610 w 608838"/>
                  <a:gd name="connsiteY25" fmla="*/ 85110 h 607639"/>
                  <a:gd name="connsiteX26" fmla="*/ 454534 w 608838"/>
                  <a:gd name="connsiteY26" fmla="*/ 64539 h 607639"/>
                  <a:gd name="connsiteX27" fmla="*/ 474799 w 608838"/>
                  <a:gd name="connsiteY27" fmla="*/ 57531 h 607639"/>
                  <a:gd name="connsiteX28" fmla="*/ 497780 w 608838"/>
                  <a:gd name="connsiteY28" fmla="*/ 67026 h 607639"/>
                  <a:gd name="connsiteX29" fmla="*/ 543403 w 608838"/>
                  <a:gd name="connsiteY29" fmla="*/ 112576 h 607639"/>
                  <a:gd name="connsiteX30" fmla="*/ 545894 w 608838"/>
                  <a:gd name="connsiteY30" fmla="*/ 155753 h 607639"/>
                  <a:gd name="connsiteX31" fmla="*/ 524611 w 608838"/>
                  <a:gd name="connsiteY31" fmla="*/ 182540 h 607639"/>
                  <a:gd name="connsiteX32" fmla="*/ 545441 w 608838"/>
                  <a:gd name="connsiteY32" fmla="*/ 233742 h 607639"/>
                  <a:gd name="connsiteX33" fmla="*/ 579970 w 608838"/>
                  <a:gd name="connsiteY33" fmla="*/ 237811 h 607639"/>
                  <a:gd name="connsiteX34" fmla="*/ 608838 w 608838"/>
                  <a:gd name="connsiteY34" fmla="*/ 270024 h 607639"/>
                  <a:gd name="connsiteX35" fmla="*/ 608838 w 608838"/>
                  <a:gd name="connsiteY35" fmla="*/ 334676 h 607639"/>
                  <a:gd name="connsiteX36" fmla="*/ 579970 w 608838"/>
                  <a:gd name="connsiteY36" fmla="*/ 366889 h 607639"/>
                  <a:gd name="connsiteX37" fmla="*/ 544875 w 608838"/>
                  <a:gd name="connsiteY37" fmla="*/ 370958 h 607639"/>
                  <a:gd name="connsiteX38" fmla="*/ 523139 w 608838"/>
                  <a:gd name="connsiteY38" fmla="*/ 422838 h 607639"/>
                  <a:gd name="connsiteX39" fmla="*/ 546007 w 608838"/>
                  <a:gd name="connsiteY39" fmla="*/ 451773 h 607639"/>
                  <a:gd name="connsiteX40" fmla="*/ 543517 w 608838"/>
                  <a:gd name="connsiteY40" fmla="*/ 494950 h 607639"/>
                  <a:gd name="connsiteX41" fmla="*/ 497780 w 608838"/>
                  <a:gd name="connsiteY41" fmla="*/ 540613 h 607639"/>
                  <a:gd name="connsiteX42" fmla="*/ 474799 w 608838"/>
                  <a:gd name="connsiteY42" fmla="*/ 550108 h 607639"/>
                  <a:gd name="connsiteX43" fmla="*/ 454534 w 608838"/>
                  <a:gd name="connsiteY43" fmla="*/ 543100 h 607639"/>
                  <a:gd name="connsiteX44" fmla="*/ 425100 w 608838"/>
                  <a:gd name="connsiteY44" fmla="*/ 519816 h 607639"/>
                  <a:gd name="connsiteX45" fmla="*/ 372118 w 608838"/>
                  <a:gd name="connsiteY45" fmla="*/ 541178 h 607639"/>
                  <a:gd name="connsiteX46" fmla="*/ 367816 w 608838"/>
                  <a:gd name="connsiteY46" fmla="*/ 578930 h 607639"/>
                  <a:gd name="connsiteX47" fmla="*/ 335439 w 608838"/>
                  <a:gd name="connsiteY47" fmla="*/ 607639 h 607639"/>
                  <a:gd name="connsiteX48" fmla="*/ 270796 w 608838"/>
                  <a:gd name="connsiteY48" fmla="*/ 607639 h 607639"/>
                  <a:gd name="connsiteX49" fmla="*/ 238418 w 608838"/>
                  <a:gd name="connsiteY49" fmla="*/ 578930 h 607639"/>
                  <a:gd name="connsiteX50" fmla="*/ 233890 w 608838"/>
                  <a:gd name="connsiteY50" fmla="*/ 539596 h 607639"/>
                  <a:gd name="connsiteX51" fmla="*/ 184871 w 608838"/>
                  <a:gd name="connsiteY51" fmla="*/ 518799 h 607639"/>
                  <a:gd name="connsiteX52" fmla="*/ 154304 w 608838"/>
                  <a:gd name="connsiteY52" fmla="*/ 542987 h 607639"/>
                  <a:gd name="connsiteX53" fmla="*/ 134040 w 608838"/>
                  <a:gd name="connsiteY53" fmla="*/ 549995 h 607639"/>
                  <a:gd name="connsiteX54" fmla="*/ 111058 w 608838"/>
                  <a:gd name="connsiteY54" fmla="*/ 540500 h 607639"/>
                  <a:gd name="connsiteX55" fmla="*/ 65322 w 608838"/>
                  <a:gd name="connsiteY55" fmla="*/ 494837 h 607639"/>
                  <a:gd name="connsiteX56" fmla="*/ 62831 w 608838"/>
                  <a:gd name="connsiteY56" fmla="*/ 451660 h 607639"/>
                  <a:gd name="connsiteX57" fmla="*/ 87284 w 608838"/>
                  <a:gd name="connsiteY57" fmla="*/ 420917 h 607639"/>
                  <a:gd name="connsiteX58" fmla="*/ 67473 w 608838"/>
                  <a:gd name="connsiteY58" fmla="*/ 374123 h 607639"/>
                  <a:gd name="connsiteX59" fmla="*/ 28869 w 608838"/>
                  <a:gd name="connsiteY59" fmla="*/ 369602 h 607639"/>
                  <a:gd name="connsiteX60" fmla="*/ 0 w 608838"/>
                  <a:gd name="connsiteY60" fmla="*/ 337389 h 607639"/>
                  <a:gd name="connsiteX61" fmla="*/ 0 w 608838"/>
                  <a:gd name="connsiteY61" fmla="*/ 272737 h 607639"/>
                  <a:gd name="connsiteX62" fmla="*/ 28869 w 608838"/>
                  <a:gd name="connsiteY62" fmla="*/ 240524 h 607639"/>
                  <a:gd name="connsiteX63" fmla="*/ 65209 w 608838"/>
                  <a:gd name="connsiteY63" fmla="*/ 236342 h 607639"/>
                  <a:gd name="connsiteX64" fmla="*/ 85699 w 608838"/>
                  <a:gd name="connsiteY64" fmla="*/ 184575 h 607639"/>
                  <a:gd name="connsiteX65" fmla="*/ 62831 w 608838"/>
                  <a:gd name="connsiteY65" fmla="*/ 155866 h 607639"/>
                  <a:gd name="connsiteX66" fmla="*/ 65322 w 608838"/>
                  <a:gd name="connsiteY66" fmla="*/ 112576 h 607639"/>
                  <a:gd name="connsiteX67" fmla="*/ 111058 w 608838"/>
                  <a:gd name="connsiteY67" fmla="*/ 67026 h 607639"/>
                  <a:gd name="connsiteX68" fmla="*/ 134040 w 608838"/>
                  <a:gd name="connsiteY68" fmla="*/ 57531 h 607639"/>
                  <a:gd name="connsiteX69" fmla="*/ 154304 w 608838"/>
                  <a:gd name="connsiteY69" fmla="*/ 64539 h 607639"/>
                  <a:gd name="connsiteX70" fmla="*/ 181361 w 608838"/>
                  <a:gd name="connsiteY70" fmla="*/ 85901 h 607639"/>
                  <a:gd name="connsiteX71" fmla="*/ 237173 w 608838"/>
                  <a:gd name="connsiteY71" fmla="*/ 62392 h 607639"/>
                  <a:gd name="connsiteX72" fmla="*/ 241022 w 608838"/>
                  <a:gd name="connsiteY72" fmla="*/ 28709 h 607639"/>
                  <a:gd name="connsiteX73" fmla="*/ 273400 w 608838"/>
                  <a:gd name="connsiteY73" fmla="*/ 0 h 6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838" h="607639">
                    <a:moveTo>
                      <a:pt x="373364" y="414474"/>
                    </a:moveTo>
                    <a:lnTo>
                      <a:pt x="373364" y="461833"/>
                    </a:lnTo>
                    <a:cubicBezTo>
                      <a:pt x="382647" y="457764"/>
                      <a:pt x="391477" y="452904"/>
                      <a:pt x="399854" y="447365"/>
                    </a:cubicBezTo>
                    <a:close/>
                    <a:moveTo>
                      <a:pt x="235475" y="414474"/>
                    </a:moveTo>
                    <a:lnTo>
                      <a:pt x="208984" y="447365"/>
                    </a:lnTo>
                    <a:cubicBezTo>
                      <a:pt x="217362" y="452904"/>
                      <a:pt x="226192" y="457764"/>
                      <a:pt x="235475" y="461833"/>
                    </a:cubicBezTo>
                    <a:close/>
                    <a:moveTo>
                      <a:pt x="304419" y="174508"/>
                    </a:moveTo>
                    <a:cubicBezTo>
                      <a:pt x="341560" y="174508"/>
                      <a:pt x="371668" y="204585"/>
                      <a:pt x="371668" y="241687"/>
                    </a:cubicBezTo>
                    <a:cubicBezTo>
                      <a:pt x="371668" y="278789"/>
                      <a:pt x="341560" y="308866"/>
                      <a:pt x="304419" y="308866"/>
                    </a:cubicBezTo>
                    <a:cubicBezTo>
                      <a:pt x="267278" y="308866"/>
                      <a:pt x="237170" y="278789"/>
                      <a:pt x="237170" y="241687"/>
                    </a:cubicBezTo>
                    <a:cubicBezTo>
                      <a:pt x="237170" y="204585"/>
                      <a:pt x="267278" y="174508"/>
                      <a:pt x="304419" y="174508"/>
                    </a:cubicBezTo>
                    <a:close/>
                    <a:moveTo>
                      <a:pt x="304419" y="131452"/>
                    </a:moveTo>
                    <a:cubicBezTo>
                      <a:pt x="209210" y="131452"/>
                      <a:pt x="131776" y="208763"/>
                      <a:pt x="131776" y="303820"/>
                    </a:cubicBezTo>
                    <a:cubicBezTo>
                      <a:pt x="131776" y="343944"/>
                      <a:pt x="145587" y="380792"/>
                      <a:pt x="168568" y="410179"/>
                    </a:cubicBezTo>
                    <a:lnTo>
                      <a:pt x="231626" y="329251"/>
                    </a:lnTo>
                    <a:cubicBezTo>
                      <a:pt x="236720" y="321678"/>
                      <a:pt x="245437" y="317157"/>
                      <a:pt x="254720" y="317157"/>
                    </a:cubicBezTo>
                    <a:lnTo>
                      <a:pt x="354005" y="317157"/>
                    </a:lnTo>
                    <a:cubicBezTo>
                      <a:pt x="363288" y="317157"/>
                      <a:pt x="372005" y="321678"/>
                      <a:pt x="377326" y="329364"/>
                    </a:cubicBezTo>
                    <a:lnTo>
                      <a:pt x="440157" y="410179"/>
                    </a:lnTo>
                    <a:cubicBezTo>
                      <a:pt x="463251" y="380792"/>
                      <a:pt x="477063" y="343944"/>
                      <a:pt x="477063" y="303820"/>
                    </a:cubicBezTo>
                    <a:cubicBezTo>
                      <a:pt x="477063" y="208763"/>
                      <a:pt x="399628" y="131452"/>
                      <a:pt x="304419" y="131452"/>
                    </a:cubicBezTo>
                    <a:close/>
                    <a:moveTo>
                      <a:pt x="273400" y="0"/>
                    </a:moveTo>
                    <a:lnTo>
                      <a:pt x="338042" y="0"/>
                    </a:lnTo>
                    <a:cubicBezTo>
                      <a:pt x="354571" y="0"/>
                      <a:pt x="368382" y="12320"/>
                      <a:pt x="370420" y="28709"/>
                    </a:cubicBezTo>
                    <a:lnTo>
                      <a:pt x="374269" y="62392"/>
                    </a:lnTo>
                    <a:cubicBezTo>
                      <a:pt x="393288" y="67817"/>
                      <a:pt x="411515" y="75390"/>
                      <a:pt x="428610" y="85110"/>
                    </a:cubicBezTo>
                    <a:lnTo>
                      <a:pt x="454534" y="64539"/>
                    </a:lnTo>
                    <a:cubicBezTo>
                      <a:pt x="460308" y="60018"/>
                      <a:pt x="467553" y="57531"/>
                      <a:pt x="474799" y="57531"/>
                    </a:cubicBezTo>
                    <a:cubicBezTo>
                      <a:pt x="483516" y="57531"/>
                      <a:pt x="491667" y="60809"/>
                      <a:pt x="497780" y="67026"/>
                    </a:cubicBezTo>
                    <a:lnTo>
                      <a:pt x="543403" y="112576"/>
                    </a:lnTo>
                    <a:cubicBezTo>
                      <a:pt x="555064" y="124218"/>
                      <a:pt x="556083" y="142868"/>
                      <a:pt x="545894" y="155753"/>
                    </a:cubicBezTo>
                    <a:lnTo>
                      <a:pt x="524611" y="182540"/>
                    </a:lnTo>
                    <a:cubicBezTo>
                      <a:pt x="533554" y="198929"/>
                      <a:pt x="540573" y="216223"/>
                      <a:pt x="545441" y="233742"/>
                    </a:cubicBezTo>
                    <a:lnTo>
                      <a:pt x="579970" y="237811"/>
                    </a:lnTo>
                    <a:cubicBezTo>
                      <a:pt x="596385" y="239733"/>
                      <a:pt x="608838" y="253635"/>
                      <a:pt x="608838" y="270024"/>
                    </a:cubicBezTo>
                    <a:lnTo>
                      <a:pt x="608838" y="334676"/>
                    </a:lnTo>
                    <a:cubicBezTo>
                      <a:pt x="608838" y="351065"/>
                      <a:pt x="596385" y="364968"/>
                      <a:pt x="579970" y="366889"/>
                    </a:cubicBezTo>
                    <a:lnTo>
                      <a:pt x="544875" y="370958"/>
                    </a:lnTo>
                    <a:cubicBezTo>
                      <a:pt x="539781" y="388817"/>
                      <a:pt x="532422" y="406223"/>
                      <a:pt x="523139" y="422838"/>
                    </a:cubicBezTo>
                    <a:lnTo>
                      <a:pt x="546007" y="451773"/>
                    </a:lnTo>
                    <a:cubicBezTo>
                      <a:pt x="556196" y="464772"/>
                      <a:pt x="555177" y="483308"/>
                      <a:pt x="543517" y="494950"/>
                    </a:cubicBezTo>
                    <a:lnTo>
                      <a:pt x="497780" y="540613"/>
                    </a:lnTo>
                    <a:cubicBezTo>
                      <a:pt x="491554" y="546717"/>
                      <a:pt x="483403" y="550108"/>
                      <a:pt x="474799" y="550108"/>
                    </a:cubicBezTo>
                    <a:cubicBezTo>
                      <a:pt x="467440" y="550108"/>
                      <a:pt x="460308" y="547621"/>
                      <a:pt x="454534" y="543100"/>
                    </a:cubicBezTo>
                    <a:lnTo>
                      <a:pt x="425100" y="519816"/>
                    </a:lnTo>
                    <a:cubicBezTo>
                      <a:pt x="408232" y="528971"/>
                      <a:pt x="390458" y="536092"/>
                      <a:pt x="372118" y="541178"/>
                    </a:cubicBezTo>
                    <a:lnTo>
                      <a:pt x="367816" y="578930"/>
                    </a:lnTo>
                    <a:cubicBezTo>
                      <a:pt x="365892" y="595319"/>
                      <a:pt x="351967" y="607639"/>
                      <a:pt x="335439" y="607639"/>
                    </a:cubicBezTo>
                    <a:lnTo>
                      <a:pt x="270796" y="607639"/>
                    </a:lnTo>
                    <a:cubicBezTo>
                      <a:pt x="254268" y="607639"/>
                      <a:pt x="240343" y="595319"/>
                      <a:pt x="238418" y="578930"/>
                    </a:cubicBezTo>
                    <a:lnTo>
                      <a:pt x="233890" y="539596"/>
                    </a:lnTo>
                    <a:cubicBezTo>
                      <a:pt x="216795" y="534397"/>
                      <a:pt x="200380" y="527502"/>
                      <a:pt x="184871" y="518799"/>
                    </a:cubicBezTo>
                    <a:lnTo>
                      <a:pt x="154304" y="542987"/>
                    </a:lnTo>
                    <a:cubicBezTo>
                      <a:pt x="148530" y="547508"/>
                      <a:pt x="141285" y="549995"/>
                      <a:pt x="134040" y="549995"/>
                    </a:cubicBezTo>
                    <a:cubicBezTo>
                      <a:pt x="125323" y="549995"/>
                      <a:pt x="117172" y="546604"/>
                      <a:pt x="111058" y="540500"/>
                    </a:cubicBezTo>
                    <a:lnTo>
                      <a:pt x="65322" y="494837"/>
                    </a:lnTo>
                    <a:cubicBezTo>
                      <a:pt x="53661" y="483082"/>
                      <a:pt x="52642" y="464545"/>
                      <a:pt x="62831" y="451660"/>
                    </a:cubicBezTo>
                    <a:lnTo>
                      <a:pt x="87284" y="420917"/>
                    </a:lnTo>
                    <a:cubicBezTo>
                      <a:pt x="79133" y="406110"/>
                      <a:pt x="72454" y="390399"/>
                      <a:pt x="67473" y="374123"/>
                    </a:cubicBezTo>
                    <a:lnTo>
                      <a:pt x="28869" y="369602"/>
                    </a:lnTo>
                    <a:cubicBezTo>
                      <a:pt x="12453" y="367680"/>
                      <a:pt x="0" y="353778"/>
                      <a:pt x="0" y="337389"/>
                    </a:cubicBezTo>
                    <a:lnTo>
                      <a:pt x="0" y="272737"/>
                    </a:lnTo>
                    <a:cubicBezTo>
                      <a:pt x="0" y="256348"/>
                      <a:pt x="12453" y="242445"/>
                      <a:pt x="28869" y="240524"/>
                    </a:cubicBezTo>
                    <a:lnTo>
                      <a:pt x="65209" y="236342"/>
                    </a:lnTo>
                    <a:cubicBezTo>
                      <a:pt x="69963" y="218483"/>
                      <a:pt x="76869" y="201077"/>
                      <a:pt x="85699" y="184575"/>
                    </a:cubicBezTo>
                    <a:lnTo>
                      <a:pt x="62831" y="155866"/>
                    </a:lnTo>
                    <a:cubicBezTo>
                      <a:pt x="52642" y="142868"/>
                      <a:pt x="53661" y="124331"/>
                      <a:pt x="65322" y="112576"/>
                    </a:cubicBezTo>
                    <a:lnTo>
                      <a:pt x="111058" y="67026"/>
                    </a:lnTo>
                    <a:cubicBezTo>
                      <a:pt x="117285" y="60922"/>
                      <a:pt x="125436" y="57531"/>
                      <a:pt x="134040" y="57531"/>
                    </a:cubicBezTo>
                    <a:cubicBezTo>
                      <a:pt x="141398" y="57531"/>
                      <a:pt x="148530" y="60018"/>
                      <a:pt x="154304" y="64539"/>
                    </a:cubicBezTo>
                    <a:lnTo>
                      <a:pt x="181361" y="85901"/>
                    </a:lnTo>
                    <a:cubicBezTo>
                      <a:pt x="198908" y="75842"/>
                      <a:pt x="217588" y="67930"/>
                      <a:pt x="237173" y="62392"/>
                    </a:cubicBezTo>
                    <a:lnTo>
                      <a:pt x="241022" y="28709"/>
                    </a:lnTo>
                    <a:cubicBezTo>
                      <a:pt x="242947" y="12320"/>
                      <a:pt x="256871" y="0"/>
                      <a:pt x="273400"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grpSp>
        <p:sp>
          <p:nvSpPr>
            <p:cNvPr id="17" name="îśḷíḓé">
              <a:extLst>
                <a:ext uri="{FF2B5EF4-FFF2-40B4-BE49-F238E27FC236}">
                  <a16:creationId xmlns:a16="http://schemas.microsoft.com/office/drawing/2014/main" id="{F71FD3A6-4182-4DEF-9B2E-C6F5A98D5AE7}"/>
                </a:ext>
              </a:extLst>
            </p:cNvPr>
            <p:cNvSpPr txBox="1"/>
            <p:nvPr/>
          </p:nvSpPr>
          <p:spPr bwMode="auto">
            <a:xfrm>
              <a:off x="8890508" y="4005187"/>
              <a:ext cx="2628392" cy="50274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defPPr>
                <a:defRPr lang="zh-CN"/>
              </a:defPPr>
              <a:lvl1pPr algn="ctr" defTabSz="914377">
                <a:lnSpc>
                  <a:spcPct val="100000"/>
                </a:lnSpc>
                <a:spcBef>
                  <a:spcPct val="0"/>
                </a:spcBef>
                <a:defRPr sz="2400" b="1">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标题在这</a:t>
              </a:r>
              <a:endParaRPr lang="en-US" altLang="zh-CN" dirty="0"/>
            </a:p>
          </p:txBody>
        </p:sp>
        <p:grpSp>
          <p:nvGrpSpPr>
            <p:cNvPr id="11" name="ïS1ïďe">
              <a:extLst>
                <a:ext uri="{FF2B5EF4-FFF2-40B4-BE49-F238E27FC236}">
                  <a16:creationId xmlns:a16="http://schemas.microsoft.com/office/drawing/2014/main" id="{371734E6-FA64-4668-BA33-E748C2BD2EE0}"/>
                </a:ext>
              </a:extLst>
            </p:cNvPr>
            <p:cNvGrpSpPr/>
            <p:nvPr/>
          </p:nvGrpSpPr>
          <p:grpSpPr>
            <a:xfrm>
              <a:off x="5215128" y="2529091"/>
              <a:ext cx="1761744" cy="1761744"/>
              <a:chOff x="5602514" y="2929776"/>
              <a:chExt cx="986972" cy="986972"/>
            </a:xfrm>
          </p:grpSpPr>
          <p:sp>
            <p:nvSpPr>
              <p:cNvPr id="14" name="isḷidé">
                <a:extLst>
                  <a:ext uri="{FF2B5EF4-FFF2-40B4-BE49-F238E27FC236}">
                    <a16:creationId xmlns:a16="http://schemas.microsoft.com/office/drawing/2014/main" id="{BA0B4DFC-1378-4BFF-8150-635872D5708B}"/>
                  </a:ext>
                </a:extLst>
              </p:cNvPr>
              <p:cNvSpPr/>
              <p:nvPr/>
            </p:nvSpPr>
            <p:spPr bwMode="auto">
              <a:xfrm>
                <a:off x="5602514" y="2929776"/>
                <a:ext cx="986972" cy="986972"/>
              </a:xfrm>
              <a:prstGeom prst="ellipse">
                <a:avLst/>
              </a:prstGeom>
              <a:solidFill>
                <a:schemeClr val="accent1"/>
              </a:solidFill>
              <a:ln w="38100">
                <a:solidFill>
                  <a:schemeClr val="bg1">
                    <a:lumMod val="95000"/>
                  </a:schemeClr>
                </a:solidFill>
                <a:round/>
                <a:headEnd/>
                <a:tailEnd/>
              </a:ln>
              <a:extLst/>
            </p:spPr>
            <p:txBody>
              <a:bodyPr wrap="square" lIns="91440" tIns="45720" rIns="91440" bIns="45720" anchor="ctr">
                <a:normAutofit/>
              </a:bodyPr>
              <a:lstStyle/>
              <a:p>
                <a:pPr algn="ctr"/>
                <a:endParaRPr sz="1200" b="1" i="1" dirty="0"/>
              </a:p>
            </p:txBody>
          </p:sp>
          <p:sp>
            <p:nvSpPr>
              <p:cNvPr id="15" name="iṣḻíḓè">
                <a:extLst>
                  <a:ext uri="{FF2B5EF4-FFF2-40B4-BE49-F238E27FC236}">
                    <a16:creationId xmlns:a16="http://schemas.microsoft.com/office/drawing/2014/main" id="{6BD07A1D-B8CC-42F2-B748-21AC8D014757}"/>
                  </a:ext>
                </a:extLst>
              </p:cNvPr>
              <p:cNvSpPr/>
              <p:nvPr/>
            </p:nvSpPr>
            <p:spPr>
              <a:xfrm>
                <a:off x="5871849" y="3199553"/>
                <a:ext cx="448302" cy="447419"/>
              </a:xfrm>
              <a:custGeom>
                <a:avLst/>
                <a:gdLst>
                  <a:gd name="connsiteX0" fmla="*/ 373364 w 608838"/>
                  <a:gd name="connsiteY0" fmla="*/ 414474 h 607639"/>
                  <a:gd name="connsiteX1" fmla="*/ 373364 w 608838"/>
                  <a:gd name="connsiteY1" fmla="*/ 461833 h 607639"/>
                  <a:gd name="connsiteX2" fmla="*/ 399854 w 608838"/>
                  <a:gd name="connsiteY2" fmla="*/ 447365 h 607639"/>
                  <a:gd name="connsiteX3" fmla="*/ 235475 w 608838"/>
                  <a:gd name="connsiteY3" fmla="*/ 414474 h 607639"/>
                  <a:gd name="connsiteX4" fmla="*/ 208984 w 608838"/>
                  <a:gd name="connsiteY4" fmla="*/ 447365 h 607639"/>
                  <a:gd name="connsiteX5" fmla="*/ 235475 w 608838"/>
                  <a:gd name="connsiteY5" fmla="*/ 461833 h 607639"/>
                  <a:gd name="connsiteX6" fmla="*/ 304419 w 608838"/>
                  <a:gd name="connsiteY6" fmla="*/ 174508 h 607639"/>
                  <a:gd name="connsiteX7" fmla="*/ 371668 w 608838"/>
                  <a:gd name="connsiteY7" fmla="*/ 241687 h 607639"/>
                  <a:gd name="connsiteX8" fmla="*/ 304419 w 608838"/>
                  <a:gd name="connsiteY8" fmla="*/ 308866 h 607639"/>
                  <a:gd name="connsiteX9" fmla="*/ 237170 w 608838"/>
                  <a:gd name="connsiteY9" fmla="*/ 241687 h 607639"/>
                  <a:gd name="connsiteX10" fmla="*/ 304419 w 608838"/>
                  <a:gd name="connsiteY10" fmla="*/ 174508 h 607639"/>
                  <a:gd name="connsiteX11" fmla="*/ 304419 w 608838"/>
                  <a:gd name="connsiteY11" fmla="*/ 131452 h 607639"/>
                  <a:gd name="connsiteX12" fmla="*/ 131776 w 608838"/>
                  <a:gd name="connsiteY12" fmla="*/ 303820 h 607639"/>
                  <a:gd name="connsiteX13" fmla="*/ 168568 w 608838"/>
                  <a:gd name="connsiteY13" fmla="*/ 410179 h 607639"/>
                  <a:gd name="connsiteX14" fmla="*/ 231626 w 608838"/>
                  <a:gd name="connsiteY14" fmla="*/ 329251 h 607639"/>
                  <a:gd name="connsiteX15" fmla="*/ 254720 w 608838"/>
                  <a:gd name="connsiteY15" fmla="*/ 317157 h 607639"/>
                  <a:gd name="connsiteX16" fmla="*/ 354005 w 608838"/>
                  <a:gd name="connsiteY16" fmla="*/ 317157 h 607639"/>
                  <a:gd name="connsiteX17" fmla="*/ 377326 w 608838"/>
                  <a:gd name="connsiteY17" fmla="*/ 329364 h 607639"/>
                  <a:gd name="connsiteX18" fmla="*/ 440157 w 608838"/>
                  <a:gd name="connsiteY18" fmla="*/ 410179 h 607639"/>
                  <a:gd name="connsiteX19" fmla="*/ 477063 w 608838"/>
                  <a:gd name="connsiteY19" fmla="*/ 303820 h 607639"/>
                  <a:gd name="connsiteX20" fmla="*/ 304419 w 608838"/>
                  <a:gd name="connsiteY20" fmla="*/ 131452 h 607639"/>
                  <a:gd name="connsiteX21" fmla="*/ 273400 w 608838"/>
                  <a:gd name="connsiteY21" fmla="*/ 0 h 607639"/>
                  <a:gd name="connsiteX22" fmla="*/ 338042 w 608838"/>
                  <a:gd name="connsiteY22" fmla="*/ 0 h 607639"/>
                  <a:gd name="connsiteX23" fmla="*/ 370420 w 608838"/>
                  <a:gd name="connsiteY23" fmla="*/ 28709 h 607639"/>
                  <a:gd name="connsiteX24" fmla="*/ 374269 w 608838"/>
                  <a:gd name="connsiteY24" fmla="*/ 62392 h 607639"/>
                  <a:gd name="connsiteX25" fmla="*/ 428610 w 608838"/>
                  <a:gd name="connsiteY25" fmla="*/ 85110 h 607639"/>
                  <a:gd name="connsiteX26" fmla="*/ 454534 w 608838"/>
                  <a:gd name="connsiteY26" fmla="*/ 64539 h 607639"/>
                  <a:gd name="connsiteX27" fmla="*/ 474799 w 608838"/>
                  <a:gd name="connsiteY27" fmla="*/ 57531 h 607639"/>
                  <a:gd name="connsiteX28" fmla="*/ 497780 w 608838"/>
                  <a:gd name="connsiteY28" fmla="*/ 67026 h 607639"/>
                  <a:gd name="connsiteX29" fmla="*/ 543403 w 608838"/>
                  <a:gd name="connsiteY29" fmla="*/ 112576 h 607639"/>
                  <a:gd name="connsiteX30" fmla="*/ 545894 w 608838"/>
                  <a:gd name="connsiteY30" fmla="*/ 155753 h 607639"/>
                  <a:gd name="connsiteX31" fmla="*/ 524611 w 608838"/>
                  <a:gd name="connsiteY31" fmla="*/ 182540 h 607639"/>
                  <a:gd name="connsiteX32" fmla="*/ 545441 w 608838"/>
                  <a:gd name="connsiteY32" fmla="*/ 233742 h 607639"/>
                  <a:gd name="connsiteX33" fmla="*/ 579970 w 608838"/>
                  <a:gd name="connsiteY33" fmla="*/ 237811 h 607639"/>
                  <a:gd name="connsiteX34" fmla="*/ 608838 w 608838"/>
                  <a:gd name="connsiteY34" fmla="*/ 270024 h 607639"/>
                  <a:gd name="connsiteX35" fmla="*/ 608838 w 608838"/>
                  <a:gd name="connsiteY35" fmla="*/ 334676 h 607639"/>
                  <a:gd name="connsiteX36" fmla="*/ 579970 w 608838"/>
                  <a:gd name="connsiteY36" fmla="*/ 366889 h 607639"/>
                  <a:gd name="connsiteX37" fmla="*/ 544875 w 608838"/>
                  <a:gd name="connsiteY37" fmla="*/ 370958 h 607639"/>
                  <a:gd name="connsiteX38" fmla="*/ 523139 w 608838"/>
                  <a:gd name="connsiteY38" fmla="*/ 422838 h 607639"/>
                  <a:gd name="connsiteX39" fmla="*/ 546007 w 608838"/>
                  <a:gd name="connsiteY39" fmla="*/ 451773 h 607639"/>
                  <a:gd name="connsiteX40" fmla="*/ 543517 w 608838"/>
                  <a:gd name="connsiteY40" fmla="*/ 494950 h 607639"/>
                  <a:gd name="connsiteX41" fmla="*/ 497780 w 608838"/>
                  <a:gd name="connsiteY41" fmla="*/ 540613 h 607639"/>
                  <a:gd name="connsiteX42" fmla="*/ 474799 w 608838"/>
                  <a:gd name="connsiteY42" fmla="*/ 550108 h 607639"/>
                  <a:gd name="connsiteX43" fmla="*/ 454534 w 608838"/>
                  <a:gd name="connsiteY43" fmla="*/ 543100 h 607639"/>
                  <a:gd name="connsiteX44" fmla="*/ 425100 w 608838"/>
                  <a:gd name="connsiteY44" fmla="*/ 519816 h 607639"/>
                  <a:gd name="connsiteX45" fmla="*/ 372118 w 608838"/>
                  <a:gd name="connsiteY45" fmla="*/ 541178 h 607639"/>
                  <a:gd name="connsiteX46" fmla="*/ 367816 w 608838"/>
                  <a:gd name="connsiteY46" fmla="*/ 578930 h 607639"/>
                  <a:gd name="connsiteX47" fmla="*/ 335439 w 608838"/>
                  <a:gd name="connsiteY47" fmla="*/ 607639 h 607639"/>
                  <a:gd name="connsiteX48" fmla="*/ 270796 w 608838"/>
                  <a:gd name="connsiteY48" fmla="*/ 607639 h 607639"/>
                  <a:gd name="connsiteX49" fmla="*/ 238418 w 608838"/>
                  <a:gd name="connsiteY49" fmla="*/ 578930 h 607639"/>
                  <a:gd name="connsiteX50" fmla="*/ 233890 w 608838"/>
                  <a:gd name="connsiteY50" fmla="*/ 539596 h 607639"/>
                  <a:gd name="connsiteX51" fmla="*/ 184871 w 608838"/>
                  <a:gd name="connsiteY51" fmla="*/ 518799 h 607639"/>
                  <a:gd name="connsiteX52" fmla="*/ 154304 w 608838"/>
                  <a:gd name="connsiteY52" fmla="*/ 542987 h 607639"/>
                  <a:gd name="connsiteX53" fmla="*/ 134040 w 608838"/>
                  <a:gd name="connsiteY53" fmla="*/ 549995 h 607639"/>
                  <a:gd name="connsiteX54" fmla="*/ 111058 w 608838"/>
                  <a:gd name="connsiteY54" fmla="*/ 540500 h 607639"/>
                  <a:gd name="connsiteX55" fmla="*/ 65322 w 608838"/>
                  <a:gd name="connsiteY55" fmla="*/ 494837 h 607639"/>
                  <a:gd name="connsiteX56" fmla="*/ 62831 w 608838"/>
                  <a:gd name="connsiteY56" fmla="*/ 451660 h 607639"/>
                  <a:gd name="connsiteX57" fmla="*/ 87284 w 608838"/>
                  <a:gd name="connsiteY57" fmla="*/ 420917 h 607639"/>
                  <a:gd name="connsiteX58" fmla="*/ 67473 w 608838"/>
                  <a:gd name="connsiteY58" fmla="*/ 374123 h 607639"/>
                  <a:gd name="connsiteX59" fmla="*/ 28869 w 608838"/>
                  <a:gd name="connsiteY59" fmla="*/ 369602 h 607639"/>
                  <a:gd name="connsiteX60" fmla="*/ 0 w 608838"/>
                  <a:gd name="connsiteY60" fmla="*/ 337389 h 607639"/>
                  <a:gd name="connsiteX61" fmla="*/ 0 w 608838"/>
                  <a:gd name="connsiteY61" fmla="*/ 272737 h 607639"/>
                  <a:gd name="connsiteX62" fmla="*/ 28869 w 608838"/>
                  <a:gd name="connsiteY62" fmla="*/ 240524 h 607639"/>
                  <a:gd name="connsiteX63" fmla="*/ 65209 w 608838"/>
                  <a:gd name="connsiteY63" fmla="*/ 236342 h 607639"/>
                  <a:gd name="connsiteX64" fmla="*/ 85699 w 608838"/>
                  <a:gd name="connsiteY64" fmla="*/ 184575 h 607639"/>
                  <a:gd name="connsiteX65" fmla="*/ 62831 w 608838"/>
                  <a:gd name="connsiteY65" fmla="*/ 155866 h 607639"/>
                  <a:gd name="connsiteX66" fmla="*/ 65322 w 608838"/>
                  <a:gd name="connsiteY66" fmla="*/ 112576 h 607639"/>
                  <a:gd name="connsiteX67" fmla="*/ 111058 w 608838"/>
                  <a:gd name="connsiteY67" fmla="*/ 67026 h 607639"/>
                  <a:gd name="connsiteX68" fmla="*/ 134040 w 608838"/>
                  <a:gd name="connsiteY68" fmla="*/ 57531 h 607639"/>
                  <a:gd name="connsiteX69" fmla="*/ 154304 w 608838"/>
                  <a:gd name="connsiteY69" fmla="*/ 64539 h 607639"/>
                  <a:gd name="connsiteX70" fmla="*/ 181361 w 608838"/>
                  <a:gd name="connsiteY70" fmla="*/ 85901 h 607639"/>
                  <a:gd name="connsiteX71" fmla="*/ 237173 w 608838"/>
                  <a:gd name="connsiteY71" fmla="*/ 62392 h 607639"/>
                  <a:gd name="connsiteX72" fmla="*/ 241022 w 608838"/>
                  <a:gd name="connsiteY72" fmla="*/ 28709 h 607639"/>
                  <a:gd name="connsiteX73" fmla="*/ 273400 w 608838"/>
                  <a:gd name="connsiteY73" fmla="*/ 0 h 60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8838" h="607639">
                    <a:moveTo>
                      <a:pt x="373364" y="414474"/>
                    </a:moveTo>
                    <a:lnTo>
                      <a:pt x="373364" y="461833"/>
                    </a:lnTo>
                    <a:cubicBezTo>
                      <a:pt x="382647" y="457764"/>
                      <a:pt x="391477" y="452904"/>
                      <a:pt x="399854" y="447365"/>
                    </a:cubicBezTo>
                    <a:close/>
                    <a:moveTo>
                      <a:pt x="235475" y="414474"/>
                    </a:moveTo>
                    <a:lnTo>
                      <a:pt x="208984" y="447365"/>
                    </a:lnTo>
                    <a:cubicBezTo>
                      <a:pt x="217362" y="452904"/>
                      <a:pt x="226192" y="457764"/>
                      <a:pt x="235475" y="461833"/>
                    </a:cubicBezTo>
                    <a:close/>
                    <a:moveTo>
                      <a:pt x="304419" y="174508"/>
                    </a:moveTo>
                    <a:cubicBezTo>
                      <a:pt x="341560" y="174508"/>
                      <a:pt x="371668" y="204585"/>
                      <a:pt x="371668" y="241687"/>
                    </a:cubicBezTo>
                    <a:cubicBezTo>
                      <a:pt x="371668" y="278789"/>
                      <a:pt x="341560" y="308866"/>
                      <a:pt x="304419" y="308866"/>
                    </a:cubicBezTo>
                    <a:cubicBezTo>
                      <a:pt x="267278" y="308866"/>
                      <a:pt x="237170" y="278789"/>
                      <a:pt x="237170" y="241687"/>
                    </a:cubicBezTo>
                    <a:cubicBezTo>
                      <a:pt x="237170" y="204585"/>
                      <a:pt x="267278" y="174508"/>
                      <a:pt x="304419" y="174508"/>
                    </a:cubicBezTo>
                    <a:close/>
                    <a:moveTo>
                      <a:pt x="304419" y="131452"/>
                    </a:moveTo>
                    <a:cubicBezTo>
                      <a:pt x="209210" y="131452"/>
                      <a:pt x="131776" y="208763"/>
                      <a:pt x="131776" y="303820"/>
                    </a:cubicBezTo>
                    <a:cubicBezTo>
                      <a:pt x="131776" y="343944"/>
                      <a:pt x="145587" y="380792"/>
                      <a:pt x="168568" y="410179"/>
                    </a:cubicBezTo>
                    <a:lnTo>
                      <a:pt x="231626" y="329251"/>
                    </a:lnTo>
                    <a:cubicBezTo>
                      <a:pt x="236720" y="321678"/>
                      <a:pt x="245437" y="317157"/>
                      <a:pt x="254720" y="317157"/>
                    </a:cubicBezTo>
                    <a:lnTo>
                      <a:pt x="354005" y="317157"/>
                    </a:lnTo>
                    <a:cubicBezTo>
                      <a:pt x="363288" y="317157"/>
                      <a:pt x="372005" y="321678"/>
                      <a:pt x="377326" y="329364"/>
                    </a:cubicBezTo>
                    <a:lnTo>
                      <a:pt x="440157" y="410179"/>
                    </a:lnTo>
                    <a:cubicBezTo>
                      <a:pt x="463251" y="380792"/>
                      <a:pt x="477063" y="343944"/>
                      <a:pt x="477063" y="303820"/>
                    </a:cubicBezTo>
                    <a:cubicBezTo>
                      <a:pt x="477063" y="208763"/>
                      <a:pt x="399628" y="131452"/>
                      <a:pt x="304419" y="131452"/>
                    </a:cubicBezTo>
                    <a:close/>
                    <a:moveTo>
                      <a:pt x="273400" y="0"/>
                    </a:moveTo>
                    <a:lnTo>
                      <a:pt x="338042" y="0"/>
                    </a:lnTo>
                    <a:cubicBezTo>
                      <a:pt x="354571" y="0"/>
                      <a:pt x="368382" y="12320"/>
                      <a:pt x="370420" y="28709"/>
                    </a:cubicBezTo>
                    <a:lnTo>
                      <a:pt x="374269" y="62392"/>
                    </a:lnTo>
                    <a:cubicBezTo>
                      <a:pt x="393288" y="67817"/>
                      <a:pt x="411515" y="75390"/>
                      <a:pt x="428610" y="85110"/>
                    </a:cubicBezTo>
                    <a:lnTo>
                      <a:pt x="454534" y="64539"/>
                    </a:lnTo>
                    <a:cubicBezTo>
                      <a:pt x="460308" y="60018"/>
                      <a:pt x="467553" y="57531"/>
                      <a:pt x="474799" y="57531"/>
                    </a:cubicBezTo>
                    <a:cubicBezTo>
                      <a:pt x="483516" y="57531"/>
                      <a:pt x="491667" y="60809"/>
                      <a:pt x="497780" y="67026"/>
                    </a:cubicBezTo>
                    <a:lnTo>
                      <a:pt x="543403" y="112576"/>
                    </a:lnTo>
                    <a:cubicBezTo>
                      <a:pt x="555064" y="124218"/>
                      <a:pt x="556083" y="142868"/>
                      <a:pt x="545894" y="155753"/>
                    </a:cubicBezTo>
                    <a:lnTo>
                      <a:pt x="524611" y="182540"/>
                    </a:lnTo>
                    <a:cubicBezTo>
                      <a:pt x="533554" y="198929"/>
                      <a:pt x="540573" y="216223"/>
                      <a:pt x="545441" y="233742"/>
                    </a:cubicBezTo>
                    <a:lnTo>
                      <a:pt x="579970" y="237811"/>
                    </a:lnTo>
                    <a:cubicBezTo>
                      <a:pt x="596385" y="239733"/>
                      <a:pt x="608838" y="253635"/>
                      <a:pt x="608838" y="270024"/>
                    </a:cubicBezTo>
                    <a:lnTo>
                      <a:pt x="608838" y="334676"/>
                    </a:lnTo>
                    <a:cubicBezTo>
                      <a:pt x="608838" y="351065"/>
                      <a:pt x="596385" y="364968"/>
                      <a:pt x="579970" y="366889"/>
                    </a:cubicBezTo>
                    <a:lnTo>
                      <a:pt x="544875" y="370958"/>
                    </a:lnTo>
                    <a:cubicBezTo>
                      <a:pt x="539781" y="388817"/>
                      <a:pt x="532422" y="406223"/>
                      <a:pt x="523139" y="422838"/>
                    </a:cubicBezTo>
                    <a:lnTo>
                      <a:pt x="546007" y="451773"/>
                    </a:lnTo>
                    <a:cubicBezTo>
                      <a:pt x="556196" y="464772"/>
                      <a:pt x="555177" y="483308"/>
                      <a:pt x="543517" y="494950"/>
                    </a:cubicBezTo>
                    <a:lnTo>
                      <a:pt x="497780" y="540613"/>
                    </a:lnTo>
                    <a:cubicBezTo>
                      <a:pt x="491554" y="546717"/>
                      <a:pt x="483403" y="550108"/>
                      <a:pt x="474799" y="550108"/>
                    </a:cubicBezTo>
                    <a:cubicBezTo>
                      <a:pt x="467440" y="550108"/>
                      <a:pt x="460308" y="547621"/>
                      <a:pt x="454534" y="543100"/>
                    </a:cubicBezTo>
                    <a:lnTo>
                      <a:pt x="425100" y="519816"/>
                    </a:lnTo>
                    <a:cubicBezTo>
                      <a:pt x="408232" y="528971"/>
                      <a:pt x="390458" y="536092"/>
                      <a:pt x="372118" y="541178"/>
                    </a:cubicBezTo>
                    <a:lnTo>
                      <a:pt x="367816" y="578930"/>
                    </a:lnTo>
                    <a:cubicBezTo>
                      <a:pt x="365892" y="595319"/>
                      <a:pt x="351967" y="607639"/>
                      <a:pt x="335439" y="607639"/>
                    </a:cubicBezTo>
                    <a:lnTo>
                      <a:pt x="270796" y="607639"/>
                    </a:lnTo>
                    <a:cubicBezTo>
                      <a:pt x="254268" y="607639"/>
                      <a:pt x="240343" y="595319"/>
                      <a:pt x="238418" y="578930"/>
                    </a:cubicBezTo>
                    <a:lnTo>
                      <a:pt x="233890" y="539596"/>
                    </a:lnTo>
                    <a:cubicBezTo>
                      <a:pt x="216795" y="534397"/>
                      <a:pt x="200380" y="527502"/>
                      <a:pt x="184871" y="518799"/>
                    </a:cubicBezTo>
                    <a:lnTo>
                      <a:pt x="154304" y="542987"/>
                    </a:lnTo>
                    <a:cubicBezTo>
                      <a:pt x="148530" y="547508"/>
                      <a:pt x="141285" y="549995"/>
                      <a:pt x="134040" y="549995"/>
                    </a:cubicBezTo>
                    <a:cubicBezTo>
                      <a:pt x="125323" y="549995"/>
                      <a:pt x="117172" y="546604"/>
                      <a:pt x="111058" y="540500"/>
                    </a:cubicBezTo>
                    <a:lnTo>
                      <a:pt x="65322" y="494837"/>
                    </a:lnTo>
                    <a:cubicBezTo>
                      <a:pt x="53661" y="483082"/>
                      <a:pt x="52642" y="464545"/>
                      <a:pt x="62831" y="451660"/>
                    </a:cubicBezTo>
                    <a:lnTo>
                      <a:pt x="87284" y="420917"/>
                    </a:lnTo>
                    <a:cubicBezTo>
                      <a:pt x="79133" y="406110"/>
                      <a:pt x="72454" y="390399"/>
                      <a:pt x="67473" y="374123"/>
                    </a:cubicBezTo>
                    <a:lnTo>
                      <a:pt x="28869" y="369602"/>
                    </a:lnTo>
                    <a:cubicBezTo>
                      <a:pt x="12453" y="367680"/>
                      <a:pt x="0" y="353778"/>
                      <a:pt x="0" y="337389"/>
                    </a:cubicBezTo>
                    <a:lnTo>
                      <a:pt x="0" y="272737"/>
                    </a:lnTo>
                    <a:cubicBezTo>
                      <a:pt x="0" y="256348"/>
                      <a:pt x="12453" y="242445"/>
                      <a:pt x="28869" y="240524"/>
                    </a:cubicBezTo>
                    <a:lnTo>
                      <a:pt x="65209" y="236342"/>
                    </a:lnTo>
                    <a:cubicBezTo>
                      <a:pt x="69963" y="218483"/>
                      <a:pt x="76869" y="201077"/>
                      <a:pt x="85699" y="184575"/>
                    </a:cubicBezTo>
                    <a:lnTo>
                      <a:pt x="62831" y="155866"/>
                    </a:lnTo>
                    <a:cubicBezTo>
                      <a:pt x="52642" y="142868"/>
                      <a:pt x="53661" y="124331"/>
                      <a:pt x="65322" y="112576"/>
                    </a:cubicBezTo>
                    <a:lnTo>
                      <a:pt x="111058" y="67026"/>
                    </a:lnTo>
                    <a:cubicBezTo>
                      <a:pt x="117285" y="60922"/>
                      <a:pt x="125436" y="57531"/>
                      <a:pt x="134040" y="57531"/>
                    </a:cubicBezTo>
                    <a:cubicBezTo>
                      <a:pt x="141398" y="57531"/>
                      <a:pt x="148530" y="60018"/>
                      <a:pt x="154304" y="64539"/>
                    </a:cubicBezTo>
                    <a:lnTo>
                      <a:pt x="181361" y="85901"/>
                    </a:lnTo>
                    <a:cubicBezTo>
                      <a:pt x="198908" y="75842"/>
                      <a:pt x="217588" y="67930"/>
                      <a:pt x="237173" y="62392"/>
                    </a:cubicBezTo>
                    <a:lnTo>
                      <a:pt x="241022" y="28709"/>
                    </a:lnTo>
                    <a:cubicBezTo>
                      <a:pt x="242947" y="12320"/>
                      <a:pt x="256871" y="0"/>
                      <a:pt x="273400"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p>
            </p:txBody>
          </p:sp>
        </p:grpSp>
        <p:sp>
          <p:nvSpPr>
            <p:cNvPr id="13" name="îS1îḑè">
              <a:extLst>
                <a:ext uri="{FF2B5EF4-FFF2-40B4-BE49-F238E27FC236}">
                  <a16:creationId xmlns:a16="http://schemas.microsoft.com/office/drawing/2014/main" id="{FDB96650-8799-4533-99D9-38F123540AFB}"/>
                </a:ext>
              </a:extLst>
            </p:cNvPr>
            <p:cNvSpPr txBox="1"/>
            <p:nvPr/>
          </p:nvSpPr>
          <p:spPr bwMode="auto">
            <a:xfrm>
              <a:off x="4781803" y="4353725"/>
              <a:ext cx="2628392" cy="50274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defPPr>
                <a:defRPr lang="zh-CN"/>
              </a:defPPr>
              <a:lvl1pPr algn="ctr" defTabSz="914377">
                <a:lnSpc>
                  <a:spcPct val="100000"/>
                </a:lnSpc>
                <a:spcBef>
                  <a:spcPct val="0"/>
                </a:spcBef>
                <a:defRPr>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sz="2400" b="1" dirty="0"/>
                <a:t>标题在这</a:t>
              </a:r>
              <a:endParaRPr lang="en-US" altLang="zh-CN" sz="2400" b="1" dirty="0"/>
            </a:p>
          </p:txBody>
        </p:sp>
      </p:grpSp>
      <p:sp>
        <p:nvSpPr>
          <p:cNvPr id="26" name="ïšľîḓê">
            <a:extLst>
              <a:ext uri="{FF2B5EF4-FFF2-40B4-BE49-F238E27FC236}">
                <a16:creationId xmlns:a16="http://schemas.microsoft.com/office/drawing/2014/main" id="{CF0A2C6B-9D6E-48B6-8E79-B0B290405C5C}"/>
              </a:ext>
            </a:extLst>
          </p:cNvPr>
          <p:cNvSpPr/>
          <p:nvPr/>
        </p:nvSpPr>
        <p:spPr bwMode="auto">
          <a:xfrm>
            <a:off x="673098" y="4635983"/>
            <a:ext cx="2628392" cy="166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2000" dirty="0">
                <a:solidFill>
                  <a:schemeClr val="bg2">
                    <a:lumMod val="25000"/>
                  </a:schemeClr>
                </a:solidFill>
                <a:latin typeface="+mn-ea"/>
              </a:rPr>
              <a:t>请输入你的正文内容</a:t>
            </a:r>
            <a:endParaRPr lang="en-US" altLang="zh-CN" sz="2000" dirty="0">
              <a:solidFill>
                <a:schemeClr val="bg2">
                  <a:lumMod val="25000"/>
                </a:schemeClr>
              </a:solidFill>
              <a:latin typeface="+mn-ea"/>
            </a:endParaRPr>
          </a:p>
          <a:p>
            <a:pPr algn="ctr">
              <a:lnSpc>
                <a:spcPct val="120000"/>
              </a:lnSpc>
            </a:pPr>
            <a:r>
              <a:rPr lang="zh-CN" altLang="en-US" sz="2000" dirty="0">
                <a:solidFill>
                  <a:schemeClr val="bg2">
                    <a:lumMod val="25000"/>
                  </a:schemeClr>
                </a:solidFill>
                <a:latin typeface="+mn-ea"/>
              </a:rPr>
              <a:t>请输入你的正文内容</a:t>
            </a:r>
            <a:endParaRPr lang="en-US" altLang="zh-CN" sz="2000" dirty="0">
              <a:solidFill>
                <a:schemeClr val="bg2">
                  <a:lumMod val="25000"/>
                </a:schemeClr>
              </a:solidFill>
              <a:latin typeface="+mn-ea"/>
            </a:endParaRPr>
          </a:p>
          <a:p>
            <a:pPr algn="ctr">
              <a:lnSpc>
                <a:spcPct val="120000"/>
              </a:lnSpc>
            </a:pPr>
            <a:r>
              <a:rPr lang="zh-CN" altLang="en-US" sz="2000" dirty="0">
                <a:solidFill>
                  <a:schemeClr val="bg2">
                    <a:lumMod val="25000"/>
                  </a:schemeClr>
                </a:solidFill>
                <a:latin typeface="+mn-ea"/>
              </a:rPr>
              <a:t>请输入你的正文内容</a:t>
            </a:r>
            <a:endParaRPr lang="en-US" altLang="zh-CN" sz="2000" dirty="0">
              <a:solidFill>
                <a:schemeClr val="bg2">
                  <a:lumMod val="25000"/>
                </a:schemeClr>
              </a:solidFill>
              <a:latin typeface="+mn-ea"/>
            </a:endParaRPr>
          </a:p>
          <a:p>
            <a:pPr algn="ctr">
              <a:lnSpc>
                <a:spcPct val="120000"/>
              </a:lnSpc>
            </a:pPr>
            <a:r>
              <a:rPr lang="zh-CN" altLang="en-US" sz="2000" dirty="0">
                <a:solidFill>
                  <a:schemeClr val="bg2">
                    <a:lumMod val="25000"/>
                  </a:schemeClr>
                </a:solidFill>
                <a:latin typeface="+mn-ea"/>
              </a:rPr>
              <a:t>请输入你的正文内容</a:t>
            </a:r>
            <a:endParaRPr lang="en-US" altLang="zh-CN" sz="2000" dirty="0">
              <a:solidFill>
                <a:schemeClr val="bg2">
                  <a:lumMod val="25000"/>
                </a:schemeClr>
              </a:solidFill>
              <a:latin typeface="+mn-ea"/>
            </a:endParaRPr>
          </a:p>
          <a:p>
            <a:pPr algn="ctr">
              <a:lnSpc>
                <a:spcPct val="120000"/>
              </a:lnSpc>
            </a:pPr>
            <a:endParaRPr lang="en-US" altLang="zh-CN" sz="2000" dirty="0">
              <a:solidFill>
                <a:schemeClr val="bg2">
                  <a:lumMod val="25000"/>
                </a:schemeClr>
              </a:solidFill>
              <a:latin typeface="+mn-ea"/>
            </a:endParaRPr>
          </a:p>
          <a:p>
            <a:pPr algn="ctr">
              <a:lnSpc>
                <a:spcPct val="120000"/>
              </a:lnSpc>
            </a:pPr>
            <a:endParaRPr lang="en-US" altLang="zh-CN" sz="2000" dirty="0">
              <a:solidFill>
                <a:schemeClr val="bg2">
                  <a:lumMod val="25000"/>
                </a:schemeClr>
              </a:solidFill>
              <a:latin typeface="+mn-ea"/>
            </a:endParaRPr>
          </a:p>
          <a:p>
            <a:pPr algn="ctr">
              <a:lnSpc>
                <a:spcPct val="120000"/>
              </a:lnSpc>
            </a:pPr>
            <a:endParaRPr lang="en-US" altLang="zh-CN" sz="2000" dirty="0">
              <a:solidFill>
                <a:schemeClr val="bg2">
                  <a:lumMod val="25000"/>
                </a:schemeClr>
              </a:solidFill>
              <a:latin typeface="+mn-ea"/>
            </a:endParaRPr>
          </a:p>
          <a:p>
            <a:pPr algn="ctr">
              <a:lnSpc>
                <a:spcPct val="120000"/>
              </a:lnSpc>
            </a:pPr>
            <a:endParaRPr lang="en-US" altLang="zh-CN" sz="2000" dirty="0">
              <a:solidFill>
                <a:schemeClr val="bg2">
                  <a:lumMod val="25000"/>
                </a:schemeClr>
              </a:solidFill>
              <a:latin typeface="+mn-ea"/>
            </a:endParaRPr>
          </a:p>
        </p:txBody>
      </p:sp>
      <p:sp>
        <p:nvSpPr>
          <p:cNvPr id="44" name="ïšľîḓê">
            <a:extLst>
              <a:ext uri="{FF2B5EF4-FFF2-40B4-BE49-F238E27FC236}">
                <a16:creationId xmlns:a16="http://schemas.microsoft.com/office/drawing/2014/main" id="{0D4BEF9F-1AB4-457D-A3C2-4BC04FA65804}"/>
              </a:ext>
            </a:extLst>
          </p:cNvPr>
          <p:cNvSpPr/>
          <p:nvPr/>
        </p:nvSpPr>
        <p:spPr bwMode="auto">
          <a:xfrm>
            <a:off x="4572049" y="4957786"/>
            <a:ext cx="3047896" cy="202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dirty="0">
                <a:solidFill>
                  <a:schemeClr val="bg2">
                    <a:lumMod val="25000"/>
                  </a:schemeClr>
                </a:solidFill>
                <a:latin typeface="+mn-ea"/>
              </a:rPr>
              <a:t>请输入你的正文内容</a:t>
            </a:r>
            <a:endParaRPr lang="en-US" altLang="zh-CN" dirty="0">
              <a:solidFill>
                <a:schemeClr val="bg2">
                  <a:lumMod val="25000"/>
                </a:schemeClr>
              </a:solidFill>
              <a:latin typeface="+mn-ea"/>
            </a:endParaRPr>
          </a:p>
          <a:p>
            <a:pPr algn="ctr">
              <a:lnSpc>
                <a:spcPct val="120000"/>
              </a:lnSpc>
            </a:pPr>
            <a:r>
              <a:rPr lang="zh-CN" altLang="en-US" dirty="0">
                <a:solidFill>
                  <a:schemeClr val="bg2">
                    <a:lumMod val="25000"/>
                  </a:schemeClr>
                </a:solidFill>
                <a:latin typeface="+mn-ea"/>
              </a:rPr>
              <a:t>请输入你的正文内容</a:t>
            </a:r>
            <a:endParaRPr lang="en-US" altLang="zh-CN" dirty="0">
              <a:solidFill>
                <a:schemeClr val="bg2">
                  <a:lumMod val="25000"/>
                </a:schemeClr>
              </a:solidFill>
              <a:latin typeface="+mn-ea"/>
            </a:endParaRPr>
          </a:p>
          <a:p>
            <a:pPr algn="ctr">
              <a:lnSpc>
                <a:spcPct val="120000"/>
              </a:lnSpc>
            </a:pPr>
            <a:r>
              <a:rPr lang="zh-CN" altLang="en-US" dirty="0">
                <a:solidFill>
                  <a:schemeClr val="bg2">
                    <a:lumMod val="25000"/>
                  </a:schemeClr>
                </a:solidFill>
                <a:latin typeface="+mn-ea"/>
              </a:rPr>
              <a:t>请输入你的正文内容</a:t>
            </a:r>
            <a:endParaRPr lang="en-US" altLang="zh-CN" dirty="0">
              <a:solidFill>
                <a:schemeClr val="bg2">
                  <a:lumMod val="25000"/>
                </a:schemeClr>
              </a:solidFill>
              <a:latin typeface="+mn-ea"/>
            </a:endParaRPr>
          </a:p>
          <a:p>
            <a:pPr algn="ctr">
              <a:lnSpc>
                <a:spcPct val="120000"/>
              </a:lnSpc>
            </a:pPr>
            <a:r>
              <a:rPr lang="zh-CN" altLang="en-US" dirty="0">
                <a:solidFill>
                  <a:schemeClr val="bg2">
                    <a:lumMod val="25000"/>
                  </a:schemeClr>
                </a:solidFill>
                <a:latin typeface="+mn-ea"/>
              </a:rPr>
              <a:t>请输入你的正文内容</a:t>
            </a:r>
            <a:endParaRPr lang="en-US" altLang="zh-CN" dirty="0">
              <a:solidFill>
                <a:schemeClr val="bg2">
                  <a:lumMod val="25000"/>
                </a:schemeClr>
              </a:solidFill>
              <a:latin typeface="+mn-ea"/>
            </a:endParaRPr>
          </a:p>
          <a:p>
            <a:pPr algn="ctr">
              <a:lnSpc>
                <a:spcPct val="120000"/>
              </a:lnSpc>
            </a:pPr>
            <a:endParaRPr lang="en-US" altLang="zh-CN" dirty="0">
              <a:solidFill>
                <a:schemeClr val="bg2">
                  <a:lumMod val="50000"/>
                </a:schemeClr>
              </a:solidFill>
              <a:latin typeface="+mn-ea"/>
            </a:endParaRPr>
          </a:p>
          <a:p>
            <a:pPr algn="ctr">
              <a:lnSpc>
                <a:spcPct val="120000"/>
              </a:lnSpc>
            </a:pPr>
            <a:endParaRPr lang="en-US" altLang="zh-CN" dirty="0">
              <a:solidFill>
                <a:schemeClr val="bg2">
                  <a:lumMod val="50000"/>
                </a:schemeClr>
              </a:solidFill>
              <a:latin typeface="+mn-ea"/>
            </a:endParaRPr>
          </a:p>
          <a:p>
            <a:pPr algn="ctr">
              <a:lnSpc>
                <a:spcPct val="120000"/>
              </a:lnSpc>
            </a:pPr>
            <a:endParaRPr lang="en-US" altLang="zh-CN" dirty="0">
              <a:solidFill>
                <a:schemeClr val="bg2">
                  <a:lumMod val="50000"/>
                </a:schemeClr>
              </a:solidFill>
              <a:latin typeface="+mn-ea"/>
            </a:endParaRPr>
          </a:p>
          <a:p>
            <a:pPr algn="ctr">
              <a:lnSpc>
                <a:spcPct val="120000"/>
              </a:lnSpc>
            </a:pPr>
            <a:endParaRPr lang="en-US" altLang="zh-CN" dirty="0">
              <a:solidFill>
                <a:schemeClr val="bg2">
                  <a:lumMod val="50000"/>
                </a:schemeClr>
              </a:solidFill>
              <a:latin typeface="+mn-ea"/>
            </a:endParaRPr>
          </a:p>
        </p:txBody>
      </p:sp>
      <p:sp>
        <p:nvSpPr>
          <p:cNvPr id="23" name="ïšľîḓê">
            <a:extLst>
              <a:ext uri="{FF2B5EF4-FFF2-40B4-BE49-F238E27FC236}">
                <a16:creationId xmlns:a16="http://schemas.microsoft.com/office/drawing/2014/main" id="{EB3C560E-5067-4D89-B618-672304A3863E}"/>
              </a:ext>
            </a:extLst>
          </p:cNvPr>
          <p:cNvSpPr/>
          <p:nvPr/>
        </p:nvSpPr>
        <p:spPr bwMode="auto">
          <a:xfrm>
            <a:off x="8890504" y="4630821"/>
            <a:ext cx="2628392" cy="166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dirty="0">
                <a:solidFill>
                  <a:schemeClr val="bg2">
                    <a:lumMod val="25000"/>
                  </a:schemeClr>
                </a:solidFill>
                <a:latin typeface="+mn-ea"/>
              </a:rPr>
              <a:t>请输入你的正文内容</a:t>
            </a:r>
            <a:endParaRPr lang="en-US" altLang="zh-CN" dirty="0">
              <a:solidFill>
                <a:schemeClr val="bg2">
                  <a:lumMod val="25000"/>
                </a:schemeClr>
              </a:solidFill>
              <a:latin typeface="+mn-ea"/>
            </a:endParaRPr>
          </a:p>
          <a:p>
            <a:pPr algn="ctr">
              <a:lnSpc>
                <a:spcPct val="120000"/>
              </a:lnSpc>
            </a:pPr>
            <a:r>
              <a:rPr lang="zh-CN" altLang="en-US" dirty="0">
                <a:solidFill>
                  <a:schemeClr val="bg2">
                    <a:lumMod val="25000"/>
                  </a:schemeClr>
                </a:solidFill>
                <a:latin typeface="+mn-ea"/>
              </a:rPr>
              <a:t>请输入你的正文内容</a:t>
            </a:r>
            <a:endParaRPr lang="en-US" altLang="zh-CN" dirty="0">
              <a:solidFill>
                <a:schemeClr val="bg2">
                  <a:lumMod val="25000"/>
                </a:schemeClr>
              </a:solidFill>
              <a:latin typeface="+mn-ea"/>
            </a:endParaRPr>
          </a:p>
          <a:p>
            <a:pPr algn="ctr">
              <a:lnSpc>
                <a:spcPct val="120000"/>
              </a:lnSpc>
            </a:pPr>
            <a:r>
              <a:rPr lang="zh-CN" altLang="en-US" dirty="0">
                <a:solidFill>
                  <a:schemeClr val="bg2">
                    <a:lumMod val="25000"/>
                  </a:schemeClr>
                </a:solidFill>
                <a:latin typeface="+mn-ea"/>
              </a:rPr>
              <a:t>请输入你的正文内容</a:t>
            </a:r>
            <a:endParaRPr lang="en-US" altLang="zh-CN" dirty="0">
              <a:solidFill>
                <a:schemeClr val="bg2">
                  <a:lumMod val="25000"/>
                </a:schemeClr>
              </a:solidFill>
              <a:latin typeface="+mn-ea"/>
            </a:endParaRPr>
          </a:p>
          <a:p>
            <a:pPr algn="ctr">
              <a:lnSpc>
                <a:spcPct val="120000"/>
              </a:lnSpc>
            </a:pPr>
            <a:r>
              <a:rPr lang="zh-CN" altLang="en-US" dirty="0">
                <a:solidFill>
                  <a:schemeClr val="bg2">
                    <a:lumMod val="25000"/>
                  </a:schemeClr>
                </a:solidFill>
                <a:latin typeface="+mn-ea"/>
              </a:rPr>
              <a:t>请输入你的正文内容</a:t>
            </a:r>
            <a:endParaRPr lang="en-US" altLang="zh-CN" dirty="0">
              <a:solidFill>
                <a:schemeClr val="bg2">
                  <a:lumMod val="25000"/>
                </a:schemeClr>
              </a:solidFill>
              <a:latin typeface="+mn-ea"/>
            </a:endParaRPr>
          </a:p>
          <a:p>
            <a:pPr algn="ctr">
              <a:lnSpc>
                <a:spcPct val="120000"/>
              </a:lnSpc>
            </a:pPr>
            <a:endParaRPr lang="en-US" altLang="zh-CN" dirty="0">
              <a:solidFill>
                <a:schemeClr val="bg2">
                  <a:lumMod val="25000"/>
                </a:schemeClr>
              </a:solidFill>
              <a:latin typeface="+mn-ea"/>
            </a:endParaRPr>
          </a:p>
          <a:p>
            <a:pPr algn="ctr">
              <a:lnSpc>
                <a:spcPct val="120000"/>
              </a:lnSpc>
            </a:pPr>
            <a:endParaRPr lang="en-US" altLang="zh-CN" dirty="0">
              <a:solidFill>
                <a:schemeClr val="bg2">
                  <a:lumMod val="25000"/>
                </a:schemeClr>
              </a:solidFill>
              <a:latin typeface="+mn-ea"/>
            </a:endParaRPr>
          </a:p>
          <a:p>
            <a:pPr algn="ctr">
              <a:lnSpc>
                <a:spcPct val="120000"/>
              </a:lnSpc>
            </a:pPr>
            <a:endParaRPr lang="en-US" altLang="zh-CN" dirty="0">
              <a:solidFill>
                <a:schemeClr val="bg2">
                  <a:lumMod val="25000"/>
                </a:schemeClr>
              </a:solidFill>
              <a:latin typeface="+mn-ea"/>
            </a:endParaRPr>
          </a:p>
          <a:p>
            <a:pPr algn="ctr">
              <a:lnSpc>
                <a:spcPct val="120000"/>
              </a:lnSpc>
            </a:pPr>
            <a:endParaRPr lang="en-US" altLang="zh-CN" dirty="0">
              <a:solidFill>
                <a:schemeClr val="bg2">
                  <a:lumMod val="25000"/>
                </a:schemeClr>
              </a:solidFill>
              <a:latin typeface="+mn-ea"/>
            </a:endParaRPr>
          </a:p>
        </p:txBody>
      </p:sp>
    </p:spTree>
    <p:extLst>
      <p:ext uri="{BB962C8B-B14F-4D97-AF65-F5344CB8AC3E}">
        <p14:creationId xmlns:p14="http://schemas.microsoft.com/office/powerpoint/2010/main" val="1610392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2347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8ADA8A8-358F-4748-A701-FF124F880204}"/>
              </a:ext>
            </a:extLst>
          </p:cNvPr>
          <p:cNvGrpSpPr>
            <a:grpSpLocks noChangeAspect="1"/>
          </p:cNvGrpSpPr>
          <p:nvPr>
            <p:custDataLst>
              <p:tags r:id="rId1"/>
            </p:custDataLst>
          </p:nvPr>
        </p:nvGrpSpPr>
        <p:grpSpPr>
          <a:xfrm>
            <a:off x="673099" y="1328420"/>
            <a:ext cx="10845801" cy="5106988"/>
            <a:chOff x="673099" y="1130300"/>
            <a:chExt cx="10845801" cy="5106988"/>
          </a:xfrm>
        </p:grpSpPr>
        <p:sp>
          <p:nvSpPr>
            <p:cNvPr id="9" name="íslïde">
              <a:extLst>
                <a:ext uri="{FF2B5EF4-FFF2-40B4-BE49-F238E27FC236}">
                  <a16:creationId xmlns:a16="http://schemas.microsoft.com/office/drawing/2014/main" id="{2C3C12DE-389E-4A32-917C-ECB42743E6B8}"/>
                </a:ext>
              </a:extLst>
            </p:cNvPr>
            <p:cNvSpPr txBox="1"/>
            <p:nvPr/>
          </p:nvSpPr>
          <p:spPr>
            <a:xfrm>
              <a:off x="673099" y="1130300"/>
              <a:ext cx="10845800" cy="554472"/>
            </a:xfrm>
            <a:prstGeom prst="rect">
              <a:avLst/>
            </a:prstGeom>
            <a:noFill/>
            <a:ln>
              <a:noFill/>
            </a:ln>
          </p:spPr>
          <p:txBody>
            <a:bodyPr wrap="square" lIns="91440" tIns="45720" rIns="91440" bIns="45720" anchor="ctr" anchorCtr="0">
              <a:normAutofit/>
            </a:bodyPr>
            <a:lstStyle/>
            <a:p>
              <a:pPr lvl="0" algn="ctr" defTabSz="913765">
                <a:buSzPct val="25000"/>
                <a:defRPr/>
              </a:pPr>
              <a:r>
                <a:rPr lang="zh-CN" altLang="en-US" sz="2800" dirty="0">
                  <a:solidFill>
                    <a:schemeClr val="accent1"/>
                  </a:solidFill>
                  <a:latin typeface="+mj-ea"/>
                  <a:ea typeface="+mj-ea"/>
                </a:rPr>
                <a:t>可以在这里输入标题的辅助性文字</a:t>
              </a:r>
              <a:endParaRPr lang="en-US" altLang="zh-CN" sz="2800" dirty="0">
                <a:solidFill>
                  <a:schemeClr val="accent1"/>
                </a:solidFill>
                <a:latin typeface="+mj-ea"/>
                <a:ea typeface="+mj-ea"/>
              </a:endParaRPr>
            </a:p>
          </p:txBody>
        </p:sp>
        <p:cxnSp>
          <p:nvCxnSpPr>
            <p:cNvPr id="10" name="直接连接符 9">
              <a:extLst>
                <a:ext uri="{FF2B5EF4-FFF2-40B4-BE49-F238E27FC236}">
                  <a16:creationId xmlns:a16="http://schemas.microsoft.com/office/drawing/2014/main" id="{FD1B3923-CD8F-49FC-B973-F7036EDE633F}"/>
                </a:ext>
              </a:extLst>
            </p:cNvPr>
            <p:cNvCxnSpPr/>
            <p:nvPr/>
          </p:nvCxnSpPr>
          <p:spPr>
            <a:xfrm>
              <a:off x="5619750" y="1760972"/>
              <a:ext cx="952500" cy="0"/>
            </a:xfrm>
            <a:prstGeom prst="line">
              <a:avLst/>
            </a:prstGeom>
            <a:ln w="28575"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sp>
          <p:nvSpPr>
            <p:cNvPr id="11" name="ïšľiḍè">
              <a:extLst>
                <a:ext uri="{FF2B5EF4-FFF2-40B4-BE49-F238E27FC236}">
                  <a16:creationId xmlns:a16="http://schemas.microsoft.com/office/drawing/2014/main" id="{CDEC0A6A-B729-45D2-8BE2-405603BDC67B}"/>
                </a:ext>
              </a:extLst>
            </p:cNvPr>
            <p:cNvSpPr txBox="1"/>
            <p:nvPr/>
          </p:nvSpPr>
          <p:spPr>
            <a:xfrm>
              <a:off x="673100" y="1837173"/>
              <a:ext cx="10845800" cy="554471"/>
            </a:xfrm>
            <a:prstGeom prst="rect">
              <a:avLst/>
            </a:prstGeom>
            <a:noFill/>
            <a:ln>
              <a:noFill/>
            </a:ln>
          </p:spPr>
          <p:txBody>
            <a:bodyPr wrap="square" lIns="91440" tIns="45720" rIns="91440" bIns="45720" anchor="t" anchorCtr="0">
              <a:normAutofit/>
            </a:bodyPr>
            <a:lstStyle/>
            <a:p>
              <a:pPr algn="ctr">
                <a:lnSpc>
                  <a:spcPct val="130000"/>
                </a:lnSpc>
              </a:pPr>
              <a:r>
                <a:rPr lang="zh-CN" altLang="en-US" sz="1600" dirty="0">
                  <a:latin typeface="+mn-ea"/>
                </a:rPr>
                <a:t>毕业论文是指高等学校（或某些专业）为对本科学生集中进行科学研究训练而要求学生在毕业前撰写的论文。</a:t>
              </a:r>
              <a:endParaRPr lang="en-US" altLang="zh-CN" sz="1600" dirty="0"/>
            </a:p>
          </p:txBody>
        </p:sp>
        <p:grpSp>
          <p:nvGrpSpPr>
            <p:cNvPr id="12" name="îšlïḑé">
              <a:extLst>
                <a:ext uri="{FF2B5EF4-FFF2-40B4-BE49-F238E27FC236}">
                  <a16:creationId xmlns:a16="http://schemas.microsoft.com/office/drawing/2014/main" id="{289C38B7-72EF-479B-92E5-E8A710D34DE5}"/>
                </a:ext>
              </a:extLst>
            </p:cNvPr>
            <p:cNvGrpSpPr/>
            <p:nvPr/>
          </p:nvGrpSpPr>
          <p:grpSpPr>
            <a:xfrm flipH="1">
              <a:off x="673100" y="3443622"/>
              <a:ext cx="402055" cy="402055"/>
              <a:chOff x="11020688" y="3376744"/>
              <a:chExt cx="402055" cy="402055"/>
            </a:xfrm>
          </p:grpSpPr>
          <p:sp>
            <p:nvSpPr>
              <p:cNvPr id="28" name="ïṧ1ïḓê">
                <a:extLst>
                  <a:ext uri="{FF2B5EF4-FFF2-40B4-BE49-F238E27FC236}">
                    <a16:creationId xmlns:a16="http://schemas.microsoft.com/office/drawing/2014/main" id="{274A8FCE-C8A5-4357-A82D-A96BB216827E}"/>
                  </a:ext>
                </a:extLst>
              </p:cNvPr>
              <p:cNvSpPr/>
              <p:nvPr/>
            </p:nvSpPr>
            <p:spPr>
              <a:xfrm>
                <a:off x="11020688" y="3376744"/>
                <a:ext cx="402055" cy="4020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algn="ctr"/>
                <a:endParaRPr lang="en-US" dirty="0"/>
              </a:p>
            </p:txBody>
          </p:sp>
          <p:sp>
            <p:nvSpPr>
              <p:cNvPr id="29" name="íśḻîḑe">
                <a:extLst>
                  <a:ext uri="{FF2B5EF4-FFF2-40B4-BE49-F238E27FC236}">
                    <a16:creationId xmlns:a16="http://schemas.microsoft.com/office/drawing/2014/main" id="{1C523351-016B-439B-B8D1-38870D174BC7}"/>
                  </a:ext>
                </a:extLst>
              </p:cNvPr>
              <p:cNvSpPr/>
              <p:nvPr/>
            </p:nvSpPr>
            <p:spPr bwMode="auto">
              <a:xfrm>
                <a:off x="11128611" y="3518968"/>
                <a:ext cx="186209" cy="117606"/>
              </a:xfrm>
              <a:custGeom>
                <a:avLst/>
                <a:gdLst>
                  <a:gd name="T0" fmla="*/ 129 w 205"/>
                  <a:gd name="T1" fmla="*/ 130 h 130"/>
                  <a:gd name="T2" fmla="*/ 129 w 205"/>
                  <a:gd name="T3" fmla="*/ 130 h 130"/>
                  <a:gd name="T4" fmla="*/ 120 w 205"/>
                  <a:gd name="T5" fmla="*/ 121 h 130"/>
                  <a:gd name="T6" fmla="*/ 120 w 205"/>
                  <a:gd name="T7" fmla="*/ 96 h 130"/>
                  <a:gd name="T8" fmla="*/ 119 w 205"/>
                  <a:gd name="T9" fmla="*/ 95 h 130"/>
                  <a:gd name="T10" fmla="*/ 9 w 205"/>
                  <a:gd name="T11" fmla="*/ 95 h 130"/>
                  <a:gd name="T12" fmla="*/ 0 w 205"/>
                  <a:gd name="T13" fmla="*/ 86 h 130"/>
                  <a:gd name="T14" fmla="*/ 0 w 205"/>
                  <a:gd name="T15" fmla="*/ 44 h 130"/>
                  <a:gd name="T16" fmla="*/ 9 w 205"/>
                  <a:gd name="T17" fmla="*/ 35 h 130"/>
                  <a:gd name="T18" fmla="*/ 119 w 205"/>
                  <a:gd name="T19" fmla="*/ 35 h 130"/>
                  <a:gd name="T20" fmla="*/ 120 w 205"/>
                  <a:gd name="T21" fmla="*/ 34 h 130"/>
                  <a:gd name="T22" fmla="*/ 120 w 205"/>
                  <a:gd name="T23" fmla="*/ 9 h 130"/>
                  <a:gd name="T24" fmla="*/ 129 w 205"/>
                  <a:gd name="T25" fmla="*/ 0 h 130"/>
                  <a:gd name="T26" fmla="*/ 134 w 205"/>
                  <a:gd name="T27" fmla="*/ 2 h 130"/>
                  <a:gd name="T28" fmla="*/ 202 w 205"/>
                  <a:gd name="T29" fmla="*/ 56 h 130"/>
                  <a:gd name="T30" fmla="*/ 205 w 205"/>
                  <a:gd name="T31" fmla="*/ 63 h 130"/>
                  <a:gd name="T32" fmla="*/ 202 w 205"/>
                  <a:gd name="T33" fmla="*/ 70 h 130"/>
                  <a:gd name="T34" fmla="*/ 134 w 205"/>
                  <a:gd name="T35" fmla="*/ 128 h 130"/>
                  <a:gd name="T36" fmla="*/ 129 w 205"/>
                  <a:gd name="T37" fmla="*/ 130 h 130"/>
                  <a:gd name="T38" fmla="*/ 9 w 205"/>
                  <a:gd name="T39" fmla="*/ 43 h 130"/>
                  <a:gd name="T40" fmla="*/ 8 w 205"/>
                  <a:gd name="T41" fmla="*/ 44 h 130"/>
                  <a:gd name="T42" fmla="*/ 8 w 205"/>
                  <a:gd name="T43" fmla="*/ 86 h 130"/>
                  <a:gd name="T44" fmla="*/ 9 w 205"/>
                  <a:gd name="T45" fmla="*/ 87 h 130"/>
                  <a:gd name="T46" fmla="*/ 119 w 205"/>
                  <a:gd name="T47" fmla="*/ 87 h 130"/>
                  <a:gd name="T48" fmla="*/ 128 w 205"/>
                  <a:gd name="T49" fmla="*/ 96 h 130"/>
                  <a:gd name="T50" fmla="*/ 128 w 205"/>
                  <a:gd name="T51" fmla="*/ 121 h 130"/>
                  <a:gd name="T52" fmla="*/ 129 w 205"/>
                  <a:gd name="T53" fmla="*/ 122 h 130"/>
                  <a:gd name="T54" fmla="*/ 129 w 205"/>
                  <a:gd name="T55" fmla="*/ 121 h 130"/>
                  <a:gd name="T56" fmla="*/ 197 w 205"/>
                  <a:gd name="T57" fmla="*/ 64 h 130"/>
                  <a:gd name="T58" fmla="*/ 197 w 205"/>
                  <a:gd name="T59" fmla="*/ 63 h 130"/>
                  <a:gd name="T60" fmla="*/ 197 w 205"/>
                  <a:gd name="T61" fmla="*/ 63 h 130"/>
                  <a:gd name="T62" fmla="*/ 129 w 205"/>
                  <a:gd name="T63" fmla="*/ 8 h 130"/>
                  <a:gd name="T64" fmla="*/ 128 w 205"/>
                  <a:gd name="T65" fmla="*/ 9 h 130"/>
                  <a:gd name="T66" fmla="*/ 128 w 205"/>
                  <a:gd name="T67" fmla="*/ 34 h 130"/>
                  <a:gd name="T68" fmla="*/ 119 w 205"/>
                  <a:gd name="T69" fmla="*/ 43 h 130"/>
                  <a:gd name="T70" fmla="*/ 9 w 205"/>
                  <a:gd name="T71" fmla="*/ 4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5" h="130">
                    <a:moveTo>
                      <a:pt x="129" y="130"/>
                    </a:moveTo>
                    <a:cubicBezTo>
                      <a:pt x="129" y="130"/>
                      <a:pt x="129" y="130"/>
                      <a:pt x="129" y="130"/>
                    </a:cubicBezTo>
                    <a:cubicBezTo>
                      <a:pt x="124" y="130"/>
                      <a:pt x="120" y="126"/>
                      <a:pt x="120" y="121"/>
                    </a:cubicBezTo>
                    <a:cubicBezTo>
                      <a:pt x="120" y="96"/>
                      <a:pt x="120" y="96"/>
                      <a:pt x="120" y="96"/>
                    </a:cubicBezTo>
                    <a:cubicBezTo>
                      <a:pt x="120" y="95"/>
                      <a:pt x="120" y="95"/>
                      <a:pt x="119" y="95"/>
                    </a:cubicBezTo>
                    <a:cubicBezTo>
                      <a:pt x="9" y="95"/>
                      <a:pt x="9" y="95"/>
                      <a:pt x="9" y="95"/>
                    </a:cubicBezTo>
                    <a:cubicBezTo>
                      <a:pt x="4" y="95"/>
                      <a:pt x="0" y="91"/>
                      <a:pt x="0" y="86"/>
                    </a:cubicBezTo>
                    <a:cubicBezTo>
                      <a:pt x="0" y="44"/>
                      <a:pt x="0" y="44"/>
                      <a:pt x="0" y="44"/>
                    </a:cubicBezTo>
                    <a:cubicBezTo>
                      <a:pt x="0" y="39"/>
                      <a:pt x="4" y="35"/>
                      <a:pt x="9" y="35"/>
                    </a:cubicBezTo>
                    <a:cubicBezTo>
                      <a:pt x="119" y="35"/>
                      <a:pt x="119" y="35"/>
                      <a:pt x="119" y="35"/>
                    </a:cubicBezTo>
                    <a:cubicBezTo>
                      <a:pt x="120" y="35"/>
                      <a:pt x="120" y="35"/>
                      <a:pt x="120" y="34"/>
                    </a:cubicBezTo>
                    <a:cubicBezTo>
                      <a:pt x="120" y="9"/>
                      <a:pt x="120" y="9"/>
                      <a:pt x="120" y="9"/>
                    </a:cubicBezTo>
                    <a:cubicBezTo>
                      <a:pt x="120" y="4"/>
                      <a:pt x="124" y="0"/>
                      <a:pt x="129" y="0"/>
                    </a:cubicBezTo>
                    <a:cubicBezTo>
                      <a:pt x="131" y="0"/>
                      <a:pt x="132" y="1"/>
                      <a:pt x="134" y="2"/>
                    </a:cubicBezTo>
                    <a:cubicBezTo>
                      <a:pt x="202" y="56"/>
                      <a:pt x="202" y="56"/>
                      <a:pt x="202" y="56"/>
                    </a:cubicBezTo>
                    <a:cubicBezTo>
                      <a:pt x="204" y="58"/>
                      <a:pt x="205" y="60"/>
                      <a:pt x="205" y="63"/>
                    </a:cubicBezTo>
                    <a:cubicBezTo>
                      <a:pt x="205" y="66"/>
                      <a:pt x="204" y="68"/>
                      <a:pt x="202" y="70"/>
                    </a:cubicBezTo>
                    <a:cubicBezTo>
                      <a:pt x="134" y="128"/>
                      <a:pt x="134" y="128"/>
                      <a:pt x="134" y="128"/>
                    </a:cubicBezTo>
                    <a:cubicBezTo>
                      <a:pt x="133" y="129"/>
                      <a:pt x="131" y="130"/>
                      <a:pt x="129" y="130"/>
                    </a:cubicBezTo>
                    <a:close/>
                    <a:moveTo>
                      <a:pt x="9" y="43"/>
                    </a:moveTo>
                    <a:cubicBezTo>
                      <a:pt x="8" y="43"/>
                      <a:pt x="8" y="43"/>
                      <a:pt x="8" y="44"/>
                    </a:cubicBezTo>
                    <a:cubicBezTo>
                      <a:pt x="8" y="86"/>
                      <a:pt x="8" y="86"/>
                      <a:pt x="8" y="86"/>
                    </a:cubicBezTo>
                    <a:cubicBezTo>
                      <a:pt x="8" y="87"/>
                      <a:pt x="8" y="87"/>
                      <a:pt x="9" y="87"/>
                    </a:cubicBezTo>
                    <a:cubicBezTo>
                      <a:pt x="119" y="87"/>
                      <a:pt x="119" y="87"/>
                      <a:pt x="119" y="87"/>
                    </a:cubicBezTo>
                    <a:cubicBezTo>
                      <a:pt x="124" y="87"/>
                      <a:pt x="128" y="91"/>
                      <a:pt x="128" y="96"/>
                    </a:cubicBezTo>
                    <a:cubicBezTo>
                      <a:pt x="128" y="121"/>
                      <a:pt x="128" y="121"/>
                      <a:pt x="128" y="121"/>
                    </a:cubicBezTo>
                    <a:cubicBezTo>
                      <a:pt x="128" y="122"/>
                      <a:pt x="129" y="122"/>
                      <a:pt x="129" y="122"/>
                    </a:cubicBezTo>
                    <a:cubicBezTo>
                      <a:pt x="129" y="122"/>
                      <a:pt x="129" y="122"/>
                      <a:pt x="129" y="121"/>
                    </a:cubicBezTo>
                    <a:cubicBezTo>
                      <a:pt x="197" y="64"/>
                      <a:pt x="197" y="64"/>
                      <a:pt x="197" y="64"/>
                    </a:cubicBezTo>
                    <a:cubicBezTo>
                      <a:pt x="197" y="63"/>
                      <a:pt x="197" y="63"/>
                      <a:pt x="197" y="63"/>
                    </a:cubicBezTo>
                    <a:cubicBezTo>
                      <a:pt x="197" y="63"/>
                      <a:pt x="197" y="63"/>
                      <a:pt x="197" y="63"/>
                    </a:cubicBezTo>
                    <a:cubicBezTo>
                      <a:pt x="129" y="8"/>
                      <a:pt x="129" y="8"/>
                      <a:pt x="129" y="8"/>
                    </a:cubicBezTo>
                    <a:cubicBezTo>
                      <a:pt x="129" y="8"/>
                      <a:pt x="128" y="8"/>
                      <a:pt x="128" y="9"/>
                    </a:cubicBezTo>
                    <a:cubicBezTo>
                      <a:pt x="128" y="34"/>
                      <a:pt x="128" y="34"/>
                      <a:pt x="128" y="34"/>
                    </a:cubicBezTo>
                    <a:cubicBezTo>
                      <a:pt x="128" y="39"/>
                      <a:pt x="124" y="43"/>
                      <a:pt x="119" y="43"/>
                    </a:cubicBezTo>
                    <a:lnTo>
                      <a:pt x="9" y="43"/>
                    </a:lnTo>
                    <a:close/>
                  </a:path>
                </a:pathLst>
              </a:custGeom>
              <a:solidFill>
                <a:schemeClr val="bg1"/>
              </a:solidFill>
              <a:ln>
                <a:noFill/>
              </a:ln>
              <a:extLst/>
            </p:spPr>
            <p:txBody>
              <a:bodyPr vert="horz" wrap="square" lIns="91440" tIns="45720" rIns="91440" bIns="45720" numCol="1" anchor="t" anchorCtr="0" compatLnSpc="1">
                <a:prstTxWarp prst="textNoShape">
                  <a:avLst/>
                </a:prstTxWarp>
                <a:normAutofit fontScale="25000" lnSpcReduction="20000"/>
              </a:bodyPr>
              <a:lstStyle/>
              <a:p>
                <a:endParaRPr lang="en-US"/>
              </a:p>
            </p:txBody>
          </p:sp>
        </p:grpSp>
        <p:grpSp>
          <p:nvGrpSpPr>
            <p:cNvPr id="17" name="ïṣļïḑé">
              <a:extLst>
                <a:ext uri="{FF2B5EF4-FFF2-40B4-BE49-F238E27FC236}">
                  <a16:creationId xmlns:a16="http://schemas.microsoft.com/office/drawing/2014/main" id="{D8125D4A-42C9-4A85-A984-850DE5F0C358}"/>
                </a:ext>
              </a:extLst>
            </p:cNvPr>
            <p:cNvGrpSpPr/>
            <p:nvPr/>
          </p:nvGrpSpPr>
          <p:grpSpPr>
            <a:xfrm>
              <a:off x="11116844" y="3443622"/>
              <a:ext cx="402055" cy="402055"/>
              <a:chOff x="11020688" y="3376744"/>
              <a:chExt cx="402055" cy="402055"/>
            </a:xfrm>
          </p:grpSpPr>
          <p:sp>
            <p:nvSpPr>
              <p:cNvPr id="26" name="îšḷîḓè">
                <a:extLst>
                  <a:ext uri="{FF2B5EF4-FFF2-40B4-BE49-F238E27FC236}">
                    <a16:creationId xmlns:a16="http://schemas.microsoft.com/office/drawing/2014/main" id="{88E1B2A9-7D14-4816-9700-0D43013C8F46}"/>
                  </a:ext>
                </a:extLst>
              </p:cNvPr>
              <p:cNvSpPr/>
              <p:nvPr/>
            </p:nvSpPr>
            <p:spPr>
              <a:xfrm>
                <a:off x="11020688" y="3376744"/>
                <a:ext cx="402055" cy="4020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algn="ctr"/>
                <a:endParaRPr lang="en-US"/>
              </a:p>
            </p:txBody>
          </p:sp>
          <p:sp>
            <p:nvSpPr>
              <p:cNvPr id="27" name="îšļiḑe">
                <a:extLst>
                  <a:ext uri="{FF2B5EF4-FFF2-40B4-BE49-F238E27FC236}">
                    <a16:creationId xmlns:a16="http://schemas.microsoft.com/office/drawing/2014/main" id="{E9C3B453-1C68-43FB-8AB0-B20E30C8E7DC}"/>
                  </a:ext>
                </a:extLst>
              </p:cNvPr>
              <p:cNvSpPr/>
              <p:nvPr/>
            </p:nvSpPr>
            <p:spPr bwMode="auto">
              <a:xfrm>
                <a:off x="11128611" y="3518968"/>
                <a:ext cx="186209" cy="117606"/>
              </a:xfrm>
              <a:custGeom>
                <a:avLst/>
                <a:gdLst>
                  <a:gd name="T0" fmla="*/ 129 w 205"/>
                  <a:gd name="T1" fmla="*/ 130 h 130"/>
                  <a:gd name="T2" fmla="*/ 129 w 205"/>
                  <a:gd name="T3" fmla="*/ 130 h 130"/>
                  <a:gd name="T4" fmla="*/ 120 w 205"/>
                  <a:gd name="T5" fmla="*/ 121 h 130"/>
                  <a:gd name="T6" fmla="*/ 120 w 205"/>
                  <a:gd name="T7" fmla="*/ 96 h 130"/>
                  <a:gd name="T8" fmla="*/ 119 w 205"/>
                  <a:gd name="T9" fmla="*/ 95 h 130"/>
                  <a:gd name="T10" fmla="*/ 9 w 205"/>
                  <a:gd name="T11" fmla="*/ 95 h 130"/>
                  <a:gd name="T12" fmla="*/ 0 w 205"/>
                  <a:gd name="T13" fmla="*/ 86 h 130"/>
                  <a:gd name="T14" fmla="*/ 0 w 205"/>
                  <a:gd name="T15" fmla="*/ 44 h 130"/>
                  <a:gd name="T16" fmla="*/ 9 w 205"/>
                  <a:gd name="T17" fmla="*/ 35 h 130"/>
                  <a:gd name="T18" fmla="*/ 119 w 205"/>
                  <a:gd name="T19" fmla="*/ 35 h 130"/>
                  <a:gd name="T20" fmla="*/ 120 w 205"/>
                  <a:gd name="T21" fmla="*/ 34 h 130"/>
                  <a:gd name="T22" fmla="*/ 120 w 205"/>
                  <a:gd name="T23" fmla="*/ 9 h 130"/>
                  <a:gd name="T24" fmla="*/ 129 w 205"/>
                  <a:gd name="T25" fmla="*/ 0 h 130"/>
                  <a:gd name="T26" fmla="*/ 134 w 205"/>
                  <a:gd name="T27" fmla="*/ 2 h 130"/>
                  <a:gd name="T28" fmla="*/ 202 w 205"/>
                  <a:gd name="T29" fmla="*/ 56 h 130"/>
                  <a:gd name="T30" fmla="*/ 205 w 205"/>
                  <a:gd name="T31" fmla="*/ 63 h 130"/>
                  <a:gd name="T32" fmla="*/ 202 w 205"/>
                  <a:gd name="T33" fmla="*/ 70 h 130"/>
                  <a:gd name="T34" fmla="*/ 134 w 205"/>
                  <a:gd name="T35" fmla="*/ 128 h 130"/>
                  <a:gd name="T36" fmla="*/ 129 w 205"/>
                  <a:gd name="T37" fmla="*/ 130 h 130"/>
                  <a:gd name="T38" fmla="*/ 9 w 205"/>
                  <a:gd name="T39" fmla="*/ 43 h 130"/>
                  <a:gd name="T40" fmla="*/ 8 w 205"/>
                  <a:gd name="T41" fmla="*/ 44 h 130"/>
                  <a:gd name="T42" fmla="*/ 8 w 205"/>
                  <a:gd name="T43" fmla="*/ 86 h 130"/>
                  <a:gd name="T44" fmla="*/ 9 w 205"/>
                  <a:gd name="T45" fmla="*/ 87 h 130"/>
                  <a:gd name="T46" fmla="*/ 119 w 205"/>
                  <a:gd name="T47" fmla="*/ 87 h 130"/>
                  <a:gd name="T48" fmla="*/ 128 w 205"/>
                  <a:gd name="T49" fmla="*/ 96 h 130"/>
                  <a:gd name="T50" fmla="*/ 128 w 205"/>
                  <a:gd name="T51" fmla="*/ 121 h 130"/>
                  <a:gd name="T52" fmla="*/ 129 w 205"/>
                  <a:gd name="T53" fmla="*/ 122 h 130"/>
                  <a:gd name="T54" fmla="*/ 129 w 205"/>
                  <a:gd name="T55" fmla="*/ 121 h 130"/>
                  <a:gd name="T56" fmla="*/ 197 w 205"/>
                  <a:gd name="T57" fmla="*/ 64 h 130"/>
                  <a:gd name="T58" fmla="*/ 197 w 205"/>
                  <a:gd name="T59" fmla="*/ 63 h 130"/>
                  <a:gd name="T60" fmla="*/ 197 w 205"/>
                  <a:gd name="T61" fmla="*/ 63 h 130"/>
                  <a:gd name="T62" fmla="*/ 129 w 205"/>
                  <a:gd name="T63" fmla="*/ 8 h 130"/>
                  <a:gd name="T64" fmla="*/ 128 w 205"/>
                  <a:gd name="T65" fmla="*/ 9 h 130"/>
                  <a:gd name="T66" fmla="*/ 128 w 205"/>
                  <a:gd name="T67" fmla="*/ 34 h 130"/>
                  <a:gd name="T68" fmla="*/ 119 w 205"/>
                  <a:gd name="T69" fmla="*/ 43 h 130"/>
                  <a:gd name="T70" fmla="*/ 9 w 205"/>
                  <a:gd name="T71" fmla="*/ 4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5" h="130">
                    <a:moveTo>
                      <a:pt x="129" y="130"/>
                    </a:moveTo>
                    <a:cubicBezTo>
                      <a:pt x="129" y="130"/>
                      <a:pt x="129" y="130"/>
                      <a:pt x="129" y="130"/>
                    </a:cubicBezTo>
                    <a:cubicBezTo>
                      <a:pt x="124" y="130"/>
                      <a:pt x="120" y="126"/>
                      <a:pt x="120" y="121"/>
                    </a:cubicBezTo>
                    <a:cubicBezTo>
                      <a:pt x="120" y="96"/>
                      <a:pt x="120" y="96"/>
                      <a:pt x="120" y="96"/>
                    </a:cubicBezTo>
                    <a:cubicBezTo>
                      <a:pt x="120" y="95"/>
                      <a:pt x="120" y="95"/>
                      <a:pt x="119" y="95"/>
                    </a:cubicBezTo>
                    <a:cubicBezTo>
                      <a:pt x="9" y="95"/>
                      <a:pt x="9" y="95"/>
                      <a:pt x="9" y="95"/>
                    </a:cubicBezTo>
                    <a:cubicBezTo>
                      <a:pt x="4" y="95"/>
                      <a:pt x="0" y="91"/>
                      <a:pt x="0" y="86"/>
                    </a:cubicBezTo>
                    <a:cubicBezTo>
                      <a:pt x="0" y="44"/>
                      <a:pt x="0" y="44"/>
                      <a:pt x="0" y="44"/>
                    </a:cubicBezTo>
                    <a:cubicBezTo>
                      <a:pt x="0" y="39"/>
                      <a:pt x="4" y="35"/>
                      <a:pt x="9" y="35"/>
                    </a:cubicBezTo>
                    <a:cubicBezTo>
                      <a:pt x="119" y="35"/>
                      <a:pt x="119" y="35"/>
                      <a:pt x="119" y="35"/>
                    </a:cubicBezTo>
                    <a:cubicBezTo>
                      <a:pt x="120" y="35"/>
                      <a:pt x="120" y="35"/>
                      <a:pt x="120" y="34"/>
                    </a:cubicBezTo>
                    <a:cubicBezTo>
                      <a:pt x="120" y="9"/>
                      <a:pt x="120" y="9"/>
                      <a:pt x="120" y="9"/>
                    </a:cubicBezTo>
                    <a:cubicBezTo>
                      <a:pt x="120" y="4"/>
                      <a:pt x="124" y="0"/>
                      <a:pt x="129" y="0"/>
                    </a:cubicBezTo>
                    <a:cubicBezTo>
                      <a:pt x="131" y="0"/>
                      <a:pt x="132" y="1"/>
                      <a:pt x="134" y="2"/>
                    </a:cubicBezTo>
                    <a:cubicBezTo>
                      <a:pt x="202" y="56"/>
                      <a:pt x="202" y="56"/>
                      <a:pt x="202" y="56"/>
                    </a:cubicBezTo>
                    <a:cubicBezTo>
                      <a:pt x="204" y="58"/>
                      <a:pt x="205" y="60"/>
                      <a:pt x="205" y="63"/>
                    </a:cubicBezTo>
                    <a:cubicBezTo>
                      <a:pt x="205" y="66"/>
                      <a:pt x="204" y="68"/>
                      <a:pt x="202" y="70"/>
                    </a:cubicBezTo>
                    <a:cubicBezTo>
                      <a:pt x="134" y="128"/>
                      <a:pt x="134" y="128"/>
                      <a:pt x="134" y="128"/>
                    </a:cubicBezTo>
                    <a:cubicBezTo>
                      <a:pt x="133" y="129"/>
                      <a:pt x="131" y="130"/>
                      <a:pt x="129" y="130"/>
                    </a:cubicBezTo>
                    <a:close/>
                    <a:moveTo>
                      <a:pt x="9" y="43"/>
                    </a:moveTo>
                    <a:cubicBezTo>
                      <a:pt x="8" y="43"/>
                      <a:pt x="8" y="43"/>
                      <a:pt x="8" y="44"/>
                    </a:cubicBezTo>
                    <a:cubicBezTo>
                      <a:pt x="8" y="86"/>
                      <a:pt x="8" y="86"/>
                      <a:pt x="8" y="86"/>
                    </a:cubicBezTo>
                    <a:cubicBezTo>
                      <a:pt x="8" y="87"/>
                      <a:pt x="8" y="87"/>
                      <a:pt x="9" y="87"/>
                    </a:cubicBezTo>
                    <a:cubicBezTo>
                      <a:pt x="119" y="87"/>
                      <a:pt x="119" y="87"/>
                      <a:pt x="119" y="87"/>
                    </a:cubicBezTo>
                    <a:cubicBezTo>
                      <a:pt x="124" y="87"/>
                      <a:pt x="128" y="91"/>
                      <a:pt x="128" y="96"/>
                    </a:cubicBezTo>
                    <a:cubicBezTo>
                      <a:pt x="128" y="121"/>
                      <a:pt x="128" y="121"/>
                      <a:pt x="128" y="121"/>
                    </a:cubicBezTo>
                    <a:cubicBezTo>
                      <a:pt x="128" y="122"/>
                      <a:pt x="129" y="122"/>
                      <a:pt x="129" y="122"/>
                    </a:cubicBezTo>
                    <a:cubicBezTo>
                      <a:pt x="129" y="122"/>
                      <a:pt x="129" y="122"/>
                      <a:pt x="129" y="121"/>
                    </a:cubicBezTo>
                    <a:cubicBezTo>
                      <a:pt x="197" y="64"/>
                      <a:pt x="197" y="64"/>
                      <a:pt x="197" y="64"/>
                    </a:cubicBezTo>
                    <a:cubicBezTo>
                      <a:pt x="197" y="63"/>
                      <a:pt x="197" y="63"/>
                      <a:pt x="197" y="63"/>
                    </a:cubicBezTo>
                    <a:cubicBezTo>
                      <a:pt x="197" y="63"/>
                      <a:pt x="197" y="63"/>
                      <a:pt x="197" y="63"/>
                    </a:cubicBezTo>
                    <a:cubicBezTo>
                      <a:pt x="129" y="8"/>
                      <a:pt x="129" y="8"/>
                      <a:pt x="129" y="8"/>
                    </a:cubicBezTo>
                    <a:cubicBezTo>
                      <a:pt x="129" y="8"/>
                      <a:pt x="128" y="8"/>
                      <a:pt x="128" y="9"/>
                    </a:cubicBezTo>
                    <a:cubicBezTo>
                      <a:pt x="128" y="34"/>
                      <a:pt x="128" y="34"/>
                      <a:pt x="128" y="34"/>
                    </a:cubicBezTo>
                    <a:cubicBezTo>
                      <a:pt x="128" y="39"/>
                      <a:pt x="124" y="43"/>
                      <a:pt x="119" y="43"/>
                    </a:cubicBezTo>
                    <a:lnTo>
                      <a:pt x="9" y="43"/>
                    </a:lnTo>
                    <a:close/>
                  </a:path>
                </a:pathLst>
              </a:custGeom>
              <a:solidFill>
                <a:schemeClr val="bg1"/>
              </a:solidFill>
              <a:ln>
                <a:noFill/>
              </a:ln>
              <a:extLst/>
            </p:spPr>
            <p:txBody>
              <a:bodyPr vert="horz" wrap="square" lIns="91440" tIns="45720" rIns="91440" bIns="45720" numCol="1" anchor="t" anchorCtr="0" compatLnSpc="1">
                <a:prstTxWarp prst="textNoShape">
                  <a:avLst/>
                </a:prstTxWarp>
                <a:normAutofit fontScale="25000" lnSpcReduction="20000"/>
              </a:bodyPr>
              <a:lstStyle/>
              <a:p>
                <a:endParaRPr lang="en-US"/>
              </a:p>
            </p:txBody>
          </p:sp>
        </p:grpSp>
        <p:sp>
          <p:nvSpPr>
            <p:cNvPr id="18" name="iṡľiḑê">
              <a:extLst>
                <a:ext uri="{FF2B5EF4-FFF2-40B4-BE49-F238E27FC236}">
                  <a16:creationId xmlns:a16="http://schemas.microsoft.com/office/drawing/2014/main" id="{A4CD6722-49E4-4B34-AEAB-5ABADA97C8D6}"/>
                </a:ext>
              </a:extLst>
            </p:cNvPr>
            <p:cNvSpPr/>
            <p:nvPr/>
          </p:nvSpPr>
          <p:spPr bwMode="auto">
            <a:xfrm>
              <a:off x="1594449" y="5096130"/>
              <a:ext cx="1755776" cy="69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1400" dirty="0">
                  <a:solidFill>
                    <a:schemeClr val="bg2">
                      <a:lumMod val="50000"/>
                    </a:schemeClr>
                  </a:solidFill>
                  <a:latin typeface="+mn-ea"/>
                </a:rPr>
                <a:t>在此可以进行辅助说明</a:t>
              </a:r>
              <a:endParaRPr lang="en-US" altLang="zh-CN" sz="1400" dirty="0">
                <a:solidFill>
                  <a:schemeClr val="bg2">
                    <a:lumMod val="50000"/>
                  </a:schemeClr>
                </a:solidFill>
              </a:endParaRPr>
            </a:p>
          </p:txBody>
        </p:sp>
        <p:sp>
          <p:nvSpPr>
            <p:cNvPr id="19" name="iṥḻïḑè">
              <a:extLst>
                <a:ext uri="{FF2B5EF4-FFF2-40B4-BE49-F238E27FC236}">
                  <a16:creationId xmlns:a16="http://schemas.microsoft.com/office/drawing/2014/main" id="{8C731E2E-A2C9-4B06-9270-C893E0FF7AE1}"/>
                </a:ext>
              </a:extLst>
            </p:cNvPr>
            <p:cNvSpPr txBox="1"/>
            <p:nvPr/>
          </p:nvSpPr>
          <p:spPr bwMode="auto">
            <a:xfrm>
              <a:off x="1594449" y="471521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dirty="0">
                  <a:latin typeface="+mj-ea"/>
                  <a:ea typeface="+mj-ea"/>
                </a:rPr>
                <a:t>标题在这</a:t>
              </a:r>
              <a:endParaRPr lang="en-US" altLang="zh-CN" dirty="0">
                <a:latin typeface="+mj-ea"/>
                <a:ea typeface="+mj-ea"/>
              </a:endParaRPr>
            </a:p>
          </p:txBody>
        </p:sp>
        <p:sp>
          <p:nvSpPr>
            <p:cNvPr id="20" name="íşḷîḑé">
              <a:extLst>
                <a:ext uri="{FF2B5EF4-FFF2-40B4-BE49-F238E27FC236}">
                  <a16:creationId xmlns:a16="http://schemas.microsoft.com/office/drawing/2014/main" id="{710CC865-F4DF-4061-86E7-3C81A2B535C5}"/>
                </a:ext>
              </a:extLst>
            </p:cNvPr>
            <p:cNvSpPr/>
            <p:nvPr/>
          </p:nvSpPr>
          <p:spPr bwMode="auto">
            <a:xfrm>
              <a:off x="4010224" y="5096130"/>
              <a:ext cx="1755776" cy="103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1400" dirty="0">
                  <a:solidFill>
                    <a:schemeClr val="bg2">
                      <a:lumMod val="50000"/>
                    </a:schemeClr>
                  </a:solidFill>
                  <a:latin typeface="+mn-ea"/>
                </a:rPr>
                <a:t>在此可以进行辅助说明</a:t>
              </a:r>
              <a:endParaRPr lang="en-US" altLang="zh-CN" sz="1400" dirty="0">
                <a:solidFill>
                  <a:schemeClr val="bg2">
                    <a:lumMod val="50000"/>
                  </a:schemeClr>
                </a:solidFill>
                <a:latin typeface="+mn-ea"/>
              </a:endParaRPr>
            </a:p>
            <a:p>
              <a:pPr algn="ctr">
                <a:lnSpc>
                  <a:spcPct val="130000"/>
                </a:lnSpc>
              </a:pPr>
              <a:r>
                <a:rPr lang="en-US" altLang="zh-CN" sz="1400" dirty="0">
                  <a:solidFill>
                    <a:schemeClr val="bg2">
                      <a:lumMod val="50000"/>
                    </a:schemeClr>
                  </a:solidFill>
                  <a:latin typeface="+mn-ea"/>
                </a:rPr>
                <a:t>. </a:t>
              </a:r>
            </a:p>
          </p:txBody>
        </p:sp>
        <p:sp>
          <p:nvSpPr>
            <p:cNvPr id="21" name="îşlîďé">
              <a:extLst>
                <a:ext uri="{FF2B5EF4-FFF2-40B4-BE49-F238E27FC236}">
                  <a16:creationId xmlns:a16="http://schemas.microsoft.com/office/drawing/2014/main" id="{AD00420C-AD10-4063-8777-8C3235FA86AF}"/>
                </a:ext>
              </a:extLst>
            </p:cNvPr>
            <p:cNvSpPr txBox="1"/>
            <p:nvPr/>
          </p:nvSpPr>
          <p:spPr bwMode="auto">
            <a:xfrm>
              <a:off x="4010224" y="471521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defTabSz="914377">
                <a:lnSpc>
                  <a:spcPct val="100000"/>
                </a:lnSpc>
                <a:spcBef>
                  <a:spcPct val="0"/>
                </a:spcBef>
                <a:defRPr>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标题在这</a:t>
              </a:r>
              <a:endParaRPr lang="en-US" altLang="zh-CN" dirty="0"/>
            </a:p>
          </p:txBody>
        </p:sp>
        <p:sp>
          <p:nvSpPr>
            <p:cNvPr id="22" name="îSḷïḓe">
              <a:extLst>
                <a:ext uri="{FF2B5EF4-FFF2-40B4-BE49-F238E27FC236}">
                  <a16:creationId xmlns:a16="http://schemas.microsoft.com/office/drawing/2014/main" id="{C37D7366-C0F0-41B4-9699-1E13D40B22C5}"/>
                </a:ext>
              </a:extLst>
            </p:cNvPr>
            <p:cNvSpPr/>
            <p:nvPr/>
          </p:nvSpPr>
          <p:spPr bwMode="auto">
            <a:xfrm>
              <a:off x="6425999" y="5096130"/>
              <a:ext cx="1755776" cy="114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1400" dirty="0">
                  <a:solidFill>
                    <a:schemeClr val="bg2">
                      <a:lumMod val="50000"/>
                    </a:schemeClr>
                  </a:solidFill>
                  <a:latin typeface="+mn-ea"/>
                </a:rPr>
                <a:t>在此可以进行辅助说明</a:t>
              </a:r>
              <a:endParaRPr lang="en-US" altLang="zh-CN" sz="1400" dirty="0">
                <a:solidFill>
                  <a:schemeClr val="bg2">
                    <a:lumMod val="50000"/>
                  </a:schemeClr>
                </a:solidFill>
                <a:latin typeface="+mn-ea"/>
              </a:endParaRPr>
            </a:p>
            <a:p>
              <a:pPr algn="ctr">
                <a:lnSpc>
                  <a:spcPct val="130000"/>
                </a:lnSpc>
              </a:pPr>
              <a:r>
                <a:rPr lang="en-US" altLang="zh-CN" sz="1400" dirty="0">
                  <a:solidFill>
                    <a:schemeClr val="bg2">
                      <a:lumMod val="50000"/>
                    </a:schemeClr>
                  </a:solidFill>
                  <a:latin typeface="+mn-ea"/>
                </a:rPr>
                <a:t>. </a:t>
              </a:r>
            </a:p>
          </p:txBody>
        </p:sp>
        <p:sp>
          <p:nvSpPr>
            <p:cNvPr id="23" name="îSļíḍe">
              <a:extLst>
                <a:ext uri="{FF2B5EF4-FFF2-40B4-BE49-F238E27FC236}">
                  <a16:creationId xmlns:a16="http://schemas.microsoft.com/office/drawing/2014/main" id="{45FAC07B-E2D1-43C3-AE10-E7812310EA67}"/>
                </a:ext>
              </a:extLst>
            </p:cNvPr>
            <p:cNvSpPr txBox="1"/>
            <p:nvPr/>
          </p:nvSpPr>
          <p:spPr bwMode="auto">
            <a:xfrm>
              <a:off x="6425999" y="471521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defTabSz="914377">
                <a:lnSpc>
                  <a:spcPct val="100000"/>
                </a:lnSpc>
                <a:spcBef>
                  <a:spcPct val="0"/>
                </a:spcBef>
                <a:defRPr>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标题在这</a:t>
              </a:r>
              <a:endParaRPr lang="en-US" altLang="zh-CN" dirty="0"/>
            </a:p>
          </p:txBody>
        </p:sp>
        <p:sp>
          <p:nvSpPr>
            <p:cNvPr id="24" name="ïŝlîḋe">
              <a:extLst>
                <a:ext uri="{FF2B5EF4-FFF2-40B4-BE49-F238E27FC236}">
                  <a16:creationId xmlns:a16="http://schemas.microsoft.com/office/drawing/2014/main" id="{E85F966E-EA48-4C38-AF31-C0E30CFEE465}"/>
                </a:ext>
              </a:extLst>
            </p:cNvPr>
            <p:cNvSpPr/>
            <p:nvPr/>
          </p:nvSpPr>
          <p:spPr bwMode="auto">
            <a:xfrm>
              <a:off x="8841774" y="5096130"/>
              <a:ext cx="1755776" cy="103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1400" dirty="0">
                  <a:solidFill>
                    <a:schemeClr val="bg2">
                      <a:lumMod val="50000"/>
                    </a:schemeClr>
                  </a:solidFill>
                  <a:latin typeface="+mn-ea"/>
                </a:rPr>
                <a:t>在此可以进行辅助说明</a:t>
              </a:r>
              <a:endParaRPr lang="en-US" altLang="zh-CN" sz="1400" dirty="0">
                <a:solidFill>
                  <a:schemeClr val="bg2">
                    <a:lumMod val="50000"/>
                  </a:schemeClr>
                </a:solidFill>
                <a:latin typeface="+mn-ea"/>
              </a:endParaRPr>
            </a:p>
            <a:p>
              <a:pPr algn="ctr">
                <a:lnSpc>
                  <a:spcPct val="130000"/>
                </a:lnSpc>
              </a:pPr>
              <a:r>
                <a:rPr lang="en-US" altLang="zh-CN" sz="1400" dirty="0">
                  <a:solidFill>
                    <a:schemeClr val="bg2">
                      <a:lumMod val="50000"/>
                    </a:schemeClr>
                  </a:solidFill>
                  <a:latin typeface="+mn-ea"/>
                </a:rPr>
                <a:t>. </a:t>
              </a:r>
            </a:p>
          </p:txBody>
        </p:sp>
        <p:sp>
          <p:nvSpPr>
            <p:cNvPr id="25" name="îṧlidê">
              <a:extLst>
                <a:ext uri="{FF2B5EF4-FFF2-40B4-BE49-F238E27FC236}">
                  <a16:creationId xmlns:a16="http://schemas.microsoft.com/office/drawing/2014/main" id="{A91B9C47-5FFF-4FF9-872E-F1C7D858E904}"/>
                </a:ext>
              </a:extLst>
            </p:cNvPr>
            <p:cNvSpPr txBox="1"/>
            <p:nvPr/>
          </p:nvSpPr>
          <p:spPr bwMode="auto">
            <a:xfrm>
              <a:off x="8841774" y="471521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defTabSz="914377">
                <a:lnSpc>
                  <a:spcPct val="100000"/>
                </a:lnSpc>
                <a:spcBef>
                  <a:spcPct val="0"/>
                </a:spcBef>
                <a:defRPr>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标题在这</a:t>
              </a:r>
              <a:endParaRPr lang="en-US" altLang="zh-CN" dirty="0"/>
            </a:p>
          </p:txBody>
        </p:sp>
      </p:grpSp>
      <p:pic>
        <p:nvPicPr>
          <p:cNvPr id="37" name="图片占位符 36">
            <a:extLst>
              <a:ext uri="{FF2B5EF4-FFF2-40B4-BE49-F238E27FC236}">
                <a16:creationId xmlns:a16="http://schemas.microsoft.com/office/drawing/2014/main" id="{32AA93E6-CB9A-4E02-BBFD-827C1B4865E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4122" r="14122"/>
          <a:stretch>
            <a:fillRect/>
          </a:stretch>
        </p:blipFill>
        <p:spPr>
          <a:xfrm>
            <a:off x="1453744" y="2896401"/>
            <a:ext cx="2037186" cy="1892737"/>
          </a:xfrm>
        </p:spPr>
      </p:pic>
      <p:pic>
        <p:nvPicPr>
          <p:cNvPr id="35" name="图片占位符 34">
            <a:extLst>
              <a:ext uri="{FF2B5EF4-FFF2-40B4-BE49-F238E27FC236}">
                <a16:creationId xmlns:a16="http://schemas.microsoft.com/office/drawing/2014/main" id="{0FB9F2B4-4FFC-4460-B863-6B37F6041809}"/>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20855" b="20855"/>
          <a:stretch>
            <a:fillRect/>
          </a:stretch>
        </p:blipFill>
        <p:spPr>
          <a:xfrm>
            <a:off x="3869519" y="2896401"/>
            <a:ext cx="2037186" cy="1892737"/>
          </a:xfrm>
        </p:spPr>
      </p:pic>
      <p:pic>
        <p:nvPicPr>
          <p:cNvPr id="31" name="图片占位符 30">
            <a:extLst>
              <a:ext uri="{FF2B5EF4-FFF2-40B4-BE49-F238E27FC236}">
                <a16:creationId xmlns:a16="http://schemas.microsoft.com/office/drawing/2014/main" id="{67F24722-238B-466C-8635-EF6DF73CCEC7}"/>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12748" r="12748"/>
          <a:stretch>
            <a:fillRect/>
          </a:stretch>
        </p:blipFill>
        <p:spPr>
          <a:xfrm>
            <a:off x="8701069" y="2896401"/>
            <a:ext cx="2037186" cy="1892737"/>
          </a:xfrm>
        </p:spPr>
      </p:pic>
      <p:sp>
        <p:nvSpPr>
          <p:cNvPr id="7" name="文本占位符 6">
            <a:extLst>
              <a:ext uri="{FF2B5EF4-FFF2-40B4-BE49-F238E27FC236}">
                <a16:creationId xmlns:a16="http://schemas.microsoft.com/office/drawing/2014/main" id="{B70A981C-49A9-409D-AB13-92F830ABE0E6}"/>
              </a:ext>
            </a:extLst>
          </p:cNvPr>
          <p:cNvSpPr>
            <a:spLocks noGrp="1"/>
          </p:cNvSpPr>
          <p:nvPr>
            <p:ph type="body" sz="quarter" idx="17"/>
          </p:nvPr>
        </p:nvSpPr>
        <p:spPr>
          <a:xfrm>
            <a:off x="508000" y="183831"/>
            <a:ext cx="2982930" cy="441357"/>
          </a:xfrm>
        </p:spPr>
        <p:txBody>
          <a:bodyPr>
            <a:normAutofit/>
          </a:bodyPr>
          <a:lstStyle/>
          <a:p>
            <a:r>
              <a:rPr lang="zh-CN" altLang="en-US" dirty="0"/>
              <a:t>请输入你的标题</a:t>
            </a:r>
          </a:p>
        </p:txBody>
      </p:sp>
      <p:pic>
        <p:nvPicPr>
          <p:cNvPr id="41" name="图片占位符 40">
            <a:extLst>
              <a:ext uri="{FF2B5EF4-FFF2-40B4-BE49-F238E27FC236}">
                <a16:creationId xmlns:a16="http://schemas.microsoft.com/office/drawing/2014/main" id="{EEC8D420-3068-460B-8C55-CD3C45671CB5}"/>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6978" r="16978"/>
          <a:stretch>
            <a:fillRect/>
          </a:stretch>
        </p:blipFill>
        <p:spPr>
          <a:xfrm>
            <a:off x="6285294" y="2896401"/>
            <a:ext cx="2037186" cy="1892737"/>
          </a:xfrm>
        </p:spPr>
      </p:pic>
    </p:spTree>
    <p:extLst>
      <p:ext uri="{BB962C8B-B14F-4D97-AF65-F5344CB8AC3E}">
        <p14:creationId xmlns:p14="http://schemas.microsoft.com/office/powerpoint/2010/main" val="2299936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5502BE3-DF9E-4B69-9C83-B6F8F8874BDB}"/>
              </a:ext>
            </a:extLst>
          </p:cNvPr>
          <p:cNvSpPr>
            <a:spLocks noGrp="1"/>
          </p:cNvSpPr>
          <p:nvPr>
            <p:ph type="body" sz="quarter" idx="13"/>
          </p:nvPr>
        </p:nvSpPr>
        <p:spPr/>
        <p:txBody>
          <a:bodyPr>
            <a:normAutofit fontScale="85000" lnSpcReduction="10000"/>
          </a:bodyPr>
          <a:lstStyle/>
          <a:p>
            <a:r>
              <a:rPr lang="zh-CN" altLang="en-US" dirty="0"/>
              <a:t>请输入你的标题</a:t>
            </a:r>
          </a:p>
        </p:txBody>
      </p:sp>
      <p:pic>
        <p:nvPicPr>
          <p:cNvPr id="8" name="图片占位符 7">
            <a:extLst>
              <a:ext uri="{FF2B5EF4-FFF2-40B4-BE49-F238E27FC236}">
                <a16:creationId xmlns:a16="http://schemas.microsoft.com/office/drawing/2014/main" id="{FDA4996A-379D-4B09-98EB-62AD59FEA86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508000" y="1374428"/>
            <a:ext cx="2739216" cy="4763386"/>
          </a:xfrm>
        </p:spPr>
      </p:pic>
      <p:sp>
        <p:nvSpPr>
          <p:cNvPr id="16" name="文本框 15">
            <a:extLst>
              <a:ext uri="{FF2B5EF4-FFF2-40B4-BE49-F238E27FC236}">
                <a16:creationId xmlns:a16="http://schemas.microsoft.com/office/drawing/2014/main" id="{996D5D15-5078-4CDC-9016-76F2D958D8FA}"/>
              </a:ext>
            </a:extLst>
          </p:cNvPr>
          <p:cNvSpPr txBox="1"/>
          <p:nvPr/>
        </p:nvSpPr>
        <p:spPr>
          <a:xfrm>
            <a:off x="7640877" y="1274218"/>
            <a:ext cx="3883068" cy="923330"/>
          </a:xfrm>
          <a:prstGeom prst="rect">
            <a:avLst/>
          </a:prstGeom>
          <a:noFill/>
        </p:spPr>
        <p:txBody>
          <a:bodyPr wrap="square" lIns="0" tIns="0" rIns="0" bIns="0" rtlCol="0">
            <a:spAutoFit/>
          </a:bodyPr>
          <a:lstStyle/>
          <a:p>
            <a:pPr algn="l"/>
            <a:r>
              <a:rPr lang="zh-CN" altLang="en-US" sz="2200" b="1" dirty="0">
                <a:latin typeface="+mj-ea"/>
                <a:ea typeface="+mj-ea"/>
              </a:rPr>
              <a:t>插入标题</a:t>
            </a:r>
            <a:endParaRPr lang="en-US" altLang="zh-CN" sz="2200" b="1" dirty="0">
              <a:latin typeface="+mj-ea"/>
              <a:ea typeface="+mj-ea"/>
            </a:endParaRPr>
          </a:p>
          <a:p>
            <a:pPr algn="l"/>
            <a:r>
              <a:rPr lang="zh-CN" altLang="en-US" sz="1900" dirty="0">
                <a:solidFill>
                  <a:schemeClr val="bg2">
                    <a:lumMod val="50000"/>
                  </a:schemeClr>
                </a:solidFill>
              </a:rPr>
              <a:t>请输入你的内容，请输入你的内容</a:t>
            </a:r>
            <a:endParaRPr lang="en-US" altLang="zh-CN" sz="1900" dirty="0">
              <a:solidFill>
                <a:schemeClr val="bg2">
                  <a:lumMod val="50000"/>
                </a:schemeClr>
              </a:solidFill>
            </a:endParaRPr>
          </a:p>
          <a:p>
            <a:r>
              <a:rPr lang="zh-CN" altLang="en-US" sz="1900" dirty="0">
                <a:solidFill>
                  <a:schemeClr val="bg2">
                    <a:lumMod val="50000"/>
                  </a:schemeClr>
                </a:solidFill>
              </a:rPr>
              <a:t>请输入你的内容，请输入你的内容</a:t>
            </a:r>
            <a:endParaRPr lang="en-US" altLang="zh-CN" sz="1900" dirty="0">
              <a:solidFill>
                <a:schemeClr val="bg2">
                  <a:lumMod val="50000"/>
                </a:schemeClr>
              </a:solidFill>
            </a:endParaRPr>
          </a:p>
        </p:txBody>
      </p:sp>
      <p:sp>
        <p:nvSpPr>
          <p:cNvPr id="23" name="文本框 22">
            <a:extLst>
              <a:ext uri="{FF2B5EF4-FFF2-40B4-BE49-F238E27FC236}">
                <a16:creationId xmlns:a16="http://schemas.microsoft.com/office/drawing/2014/main" id="{F7C76D4A-6751-4DC8-B56C-DD5B894F2079}"/>
              </a:ext>
            </a:extLst>
          </p:cNvPr>
          <p:cNvSpPr txBox="1"/>
          <p:nvPr/>
        </p:nvSpPr>
        <p:spPr>
          <a:xfrm>
            <a:off x="7640877" y="3294454"/>
            <a:ext cx="3883068" cy="923330"/>
          </a:xfrm>
          <a:prstGeom prst="rect">
            <a:avLst/>
          </a:prstGeom>
          <a:noFill/>
        </p:spPr>
        <p:txBody>
          <a:bodyPr wrap="square" lIns="0" tIns="0" rIns="0" bIns="0" rtlCol="0">
            <a:spAutoFit/>
          </a:bodyPr>
          <a:lstStyle/>
          <a:p>
            <a:pPr algn="l"/>
            <a:r>
              <a:rPr lang="zh-CN" altLang="en-US" sz="2200" b="1" dirty="0">
                <a:latin typeface="+mj-ea"/>
                <a:ea typeface="+mj-ea"/>
              </a:rPr>
              <a:t>插入标题</a:t>
            </a:r>
            <a:endParaRPr lang="en-US" altLang="zh-CN" sz="2200" b="1" dirty="0">
              <a:latin typeface="+mj-ea"/>
              <a:ea typeface="+mj-ea"/>
            </a:endParaRPr>
          </a:p>
          <a:p>
            <a:pPr algn="l"/>
            <a:r>
              <a:rPr lang="zh-CN" altLang="en-US" sz="1900" dirty="0">
                <a:solidFill>
                  <a:schemeClr val="bg2">
                    <a:lumMod val="50000"/>
                  </a:schemeClr>
                </a:solidFill>
              </a:rPr>
              <a:t>请输入你的内容，请输入你的内容</a:t>
            </a:r>
            <a:endParaRPr lang="en-US" altLang="zh-CN" sz="1900" dirty="0">
              <a:solidFill>
                <a:schemeClr val="bg2">
                  <a:lumMod val="50000"/>
                </a:schemeClr>
              </a:solidFill>
            </a:endParaRPr>
          </a:p>
          <a:p>
            <a:r>
              <a:rPr lang="zh-CN" altLang="en-US" sz="1900" dirty="0">
                <a:solidFill>
                  <a:schemeClr val="bg2">
                    <a:lumMod val="50000"/>
                  </a:schemeClr>
                </a:solidFill>
              </a:rPr>
              <a:t>请输入你的内容，请输入你的内容</a:t>
            </a:r>
            <a:endParaRPr lang="en-US" altLang="zh-CN" sz="1900" dirty="0">
              <a:solidFill>
                <a:schemeClr val="bg2">
                  <a:lumMod val="50000"/>
                </a:schemeClr>
              </a:solidFill>
            </a:endParaRPr>
          </a:p>
        </p:txBody>
      </p:sp>
      <p:sp>
        <p:nvSpPr>
          <p:cNvPr id="24" name="文本框 23">
            <a:extLst>
              <a:ext uri="{FF2B5EF4-FFF2-40B4-BE49-F238E27FC236}">
                <a16:creationId xmlns:a16="http://schemas.microsoft.com/office/drawing/2014/main" id="{4A0E987D-7A1E-401C-9F5C-9D9DF5BFAC49}"/>
              </a:ext>
            </a:extLst>
          </p:cNvPr>
          <p:cNvSpPr txBox="1"/>
          <p:nvPr/>
        </p:nvSpPr>
        <p:spPr>
          <a:xfrm>
            <a:off x="7640877" y="5311203"/>
            <a:ext cx="3883068" cy="923330"/>
          </a:xfrm>
          <a:prstGeom prst="rect">
            <a:avLst/>
          </a:prstGeom>
          <a:noFill/>
        </p:spPr>
        <p:txBody>
          <a:bodyPr wrap="square" lIns="0" tIns="0" rIns="0" bIns="0" rtlCol="0">
            <a:spAutoFit/>
          </a:bodyPr>
          <a:lstStyle/>
          <a:p>
            <a:pPr algn="l"/>
            <a:r>
              <a:rPr lang="zh-CN" altLang="en-US" sz="2200" b="1" dirty="0">
                <a:latin typeface="+mj-ea"/>
                <a:ea typeface="+mj-ea"/>
              </a:rPr>
              <a:t>插入标题</a:t>
            </a:r>
            <a:endParaRPr lang="en-US" altLang="zh-CN" sz="2200" b="1" dirty="0">
              <a:latin typeface="+mj-ea"/>
              <a:ea typeface="+mj-ea"/>
            </a:endParaRPr>
          </a:p>
          <a:p>
            <a:pPr algn="l"/>
            <a:r>
              <a:rPr lang="zh-CN" altLang="en-US" sz="1900" dirty="0">
                <a:solidFill>
                  <a:schemeClr val="bg2">
                    <a:lumMod val="50000"/>
                  </a:schemeClr>
                </a:solidFill>
              </a:rPr>
              <a:t>请输入你的内容，请输入你的内容</a:t>
            </a:r>
            <a:endParaRPr lang="en-US" altLang="zh-CN" sz="1900" dirty="0">
              <a:solidFill>
                <a:schemeClr val="bg2">
                  <a:lumMod val="50000"/>
                </a:schemeClr>
              </a:solidFill>
            </a:endParaRPr>
          </a:p>
          <a:p>
            <a:r>
              <a:rPr lang="zh-CN" altLang="en-US" sz="1900" dirty="0">
                <a:solidFill>
                  <a:schemeClr val="bg2">
                    <a:lumMod val="50000"/>
                  </a:schemeClr>
                </a:solidFill>
              </a:rPr>
              <a:t>请输入你的内容，请输入你的内容</a:t>
            </a:r>
            <a:endParaRPr lang="en-US" altLang="zh-CN" sz="1900" dirty="0">
              <a:solidFill>
                <a:schemeClr val="bg2">
                  <a:lumMod val="50000"/>
                </a:schemeClr>
              </a:solidFill>
            </a:endParaRPr>
          </a:p>
        </p:txBody>
      </p:sp>
      <p:pic>
        <p:nvPicPr>
          <p:cNvPr id="6" name="图片占位符 5">
            <a:extLst>
              <a:ext uri="{FF2B5EF4-FFF2-40B4-BE49-F238E27FC236}">
                <a16:creationId xmlns:a16="http://schemas.microsoft.com/office/drawing/2014/main" id="{C24B9395-674C-4B5F-812E-4045CA5D89DD}"/>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18385" b="18385"/>
          <a:stretch>
            <a:fillRect/>
          </a:stretch>
        </p:blipFill>
        <p:spPr/>
      </p:pic>
      <p:pic>
        <p:nvPicPr>
          <p:cNvPr id="7" name="图片占位符 6">
            <a:extLst>
              <a:ext uri="{FF2B5EF4-FFF2-40B4-BE49-F238E27FC236}">
                <a16:creationId xmlns:a16="http://schemas.microsoft.com/office/drawing/2014/main" id="{972D2A4D-8573-40C8-82AC-7E2639B0DC28}"/>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0906" r="10906"/>
          <a:stretch>
            <a:fillRect/>
          </a:stretch>
        </p:blipFill>
        <p:spPr/>
      </p:pic>
    </p:spTree>
    <p:extLst>
      <p:ext uri="{BB962C8B-B14F-4D97-AF65-F5344CB8AC3E}">
        <p14:creationId xmlns:p14="http://schemas.microsoft.com/office/powerpoint/2010/main" val="234031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032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ïṧḷídê">
            <a:extLst>
              <a:ext uri="{FF2B5EF4-FFF2-40B4-BE49-F238E27FC236}">
                <a16:creationId xmlns:a16="http://schemas.microsoft.com/office/drawing/2014/main" id="{FE51A557-5B4C-4E18-BFDF-6982E8BB018F}"/>
              </a:ext>
            </a:extLst>
          </p:cNvPr>
          <p:cNvGrpSpPr/>
          <p:nvPr/>
        </p:nvGrpSpPr>
        <p:grpSpPr>
          <a:xfrm>
            <a:off x="4079717" y="1680631"/>
            <a:ext cx="4032566" cy="4032565"/>
            <a:chOff x="3994054" y="1936169"/>
            <a:chExt cx="4032566" cy="4032565"/>
          </a:xfrm>
        </p:grpSpPr>
        <p:sp>
          <p:nvSpPr>
            <p:cNvPr id="15" name="iṡlîḍé">
              <a:extLst>
                <a:ext uri="{FF2B5EF4-FFF2-40B4-BE49-F238E27FC236}">
                  <a16:creationId xmlns:a16="http://schemas.microsoft.com/office/drawing/2014/main" id="{D39C778C-A843-4F39-848C-1E963ED650C6}"/>
                </a:ext>
              </a:extLst>
            </p:cNvPr>
            <p:cNvSpPr/>
            <p:nvPr/>
          </p:nvSpPr>
          <p:spPr bwMode="auto">
            <a:xfrm>
              <a:off x="7138619" y="2782381"/>
              <a:ext cx="888001" cy="2246118"/>
            </a:xfrm>
            <a:custGeom>
              <a:avLst/>
              <a:gdLst>
                <a:gd name="T0" fmla="*/ 29 w 236"/>
                <a:gd name="T1" fmla="*/ 149 h 597"/>
                <a:gd name="T2" fmla="*/ 10 w 236"/>
                <a:gd name="T3" fmla="*/ 508 h 597"/>
                <a:gd name="T4" fmla="*/ 152 w 236"/>
                <a:gd name="T5" fmla="*/ 597 h 597"/>
                <a:gd name="T6" fmla="*/ 235 w 236"/>
                <a:gd name="T7" fmla="*/ 319 h 597"/>
                <a:gd name="T8" fmla="*/ 166 w 236"/>
                <a:gd name="T9" fmla="*/ 48 h 597"/>
                <a:gd name="T10" fmla="*/ 197 w 236"/>
                <a:gd name="T11" fmla="*/ 26 h 597"/>
                <a:gd name="T12" fmla="*/ 26 w 236"/>
                <a:gd name="T13" fmla="*/ 0 h 597"/>
                <a:gd name="T14" fmla="*/ 0 w 236"/>
                <a:gd name="T15" fmla="*/ 170 h 597"/>
                <a:gd name="T16" fmla="*/ 29 w 236"/>
                <a:gd name="T17" fmla="*/ 14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597">
                  <a:moveTo>
                    <a:pt x="29" y="149"/>
                  </a:moveTo>
                  <a:cubicBezTo>
                    <a:pt x="86" y="263"/>
                    <a:pt x="79" y="399"/>
                    <a:pt x="10" y="508"/>
                  </a:cubicBezTo>
                  <a:cubicBezTo>
                    <a:pt x="152" y="597"/>
                    <a:pt x="152" y="597"/>
                    <a:pt x="152" y="597"/>
                  </a:cubicBezTo>
                  <a:cubicBezTo>
                    <a:pt x="205" y="514"/>
                    <a:pt x="233" y="418"/>
                    <a:pt x="235" y="319"/>
                  </a:cubicBezTo>
                  <a:cubicBezTo>
                    <a:pt x="236" y="224"/>
                    <a:pt x="212" y="131"/>
                    <a:pt x="166" y="48"/>
                  </a:cubicBezTo>
                  <a:cubicBezTo>
                    <a:pt x="197" y="26"/>
                    <a:pt x="197" y="26"/>
                    <a:pt x="197" y="26"/>
                  </a:cubicBezTo>
                  <a:cubicBezTo>
                    <a:pt x="26" y="0"/>
                    <a:pt x="26" y="0"/>
                    <a:pt x="26" y="0"/>
                  </a:cubicBezTo>
                  <a:cubicBezTo>
                    <a:pt x="0" y="170"/>
                    <a:pt x="0" y="170"/>
                    <a:pt x="0" y="170"/>
                  </a:cubicBezTo>
                  <a:lnTo>
                    <a:pt x="29" y="149"/>
                  </a:lnTo>
                  <a:close/>
                </a:path>
              </a:pathLst>
            </a:custGeom>
            <a:solidFill>
              <a:schemeClr val="accent4">
                <a:lumMod val="75000"/>
              </a:schemeClr>
            </a:solidFill>
            <a:ln>
              <a:noFill/>
            </a:ln>
          </p:spPr>
          <p:txBody>
            <a:bodyPr wrap="square" lIns="91440" tIns="45720" rIns="91440" bIns="45720" anchor="ctr">
              <a:normAutofit/>
            </a:bodyPr>
            <a:lstStyle/>
            <a:p>
              <a:pPr algn="ctr"/>
              <a:endParaRPr/>
            </a:p>
          </p:txBody>
        </p:sp>
        <p:sp>
          <p:nvSpPr>
            <p:cNvPr id="16" name="íšľîḍe">
              <a:extLst>
                <a:ext uri="{FF2B5EF4-FFF2-40B4-BE49-F238E27FC236}">
                  <a16:creationId xmlns:a16="http://schemas.microsoft.com/office/drawing/2014/main" id="{9FA4C1CF-611E-499F-B3DA-554ACD3EF733}"/>
                </a:ext>
              </a:extLst>
            </p:cNvPr>
            <p:cNvSpPr/>
            <p:nvPr/>
          </p:nvSpPr>
          <p:spPr bwMode="auto">
            <a:xfrm>
              <a:off x="4836087" y="1936169"/>
              <a:ext cx="2250297" cy="888000"/>
            </a:xfrm>
            <a:custGeom>
              <a:avLst/>
              <a:gdLst>
                <a:gd name="T0" fmla="*/ 320 w 598"/>
                <a:gd name="T1" fmla="*/ 1 h 236"/>
                <a:gd name="T2" fmla="*/ 49 w 598"/>
                <a:gd name="T3" fmla="*/ 70 h 236"/>
                <a:gd name="T4" fmla="*/ 26 w 598"/>
                <a:gd name="T5" fmla="*/ 39 h 236"/>
                <a:gd name="T6" fmla="*/ 0 w 598"/>
                <a:gd name="T7" fmla="*/ 210 h 236"/>
                <a:gd name="T8" fmla="*/ 171 w 598"/>
                <a:gd name="T9" fmla="*/ 236 h 236"/>
                <a:gd name="T10" fmla="*/ 149 w 598"/>
                <a:gd name="T11" fmla="*/ 207 h 236"/>
                <a:gd name="T12" fmla="*/ 508 w 598"/>
                <a:gd name="T13" fmla="*/ 226 h 236"/>
                <a:gd name="T14" fmla="*/ 598 w 598"/>
                <a:gd name="T15" fmla="*/ 84 h 236"/>
                <a:gd name="T16" fmla="*/ 320 w 598"/>
                <a:gd name="T17" fmla="*/ 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36">
                  <a:moveTo>
                    <a:pt x="320" y="1"/>
                  </a:moveTo>
                  <a:cubicBezTo>
                    <a:pt x="225" y="0"/>
                    <a:pt x="131" y="24"/>
                    <a:pt x="49" y="70"/>
                  </a:cubicBezTo>
                  <a:cubicBezTo>
                    <a:pt x="26" y="39"/>
                    <a:pt x="26" y="39"/>
                    <a:pt x="26" y="39"/>
                  </a:cubicBezTo>
                  <a:cubicBezTo>
                    <a:pt x="0" y="210"/>
                    <a:pt x="0" y="210"/>
                    <a:pt x="0" y="210"/>
                  </a:cubicBezTo>
                  <a:cubicBezTo>
                    <a:pt x="171" y="236"/>
                    <a:pt x="171" y="236"/>
                    <a:pt x="171" y="236"/>
                  </a:cubicBezTo>
                  <a:cubicBezTo>
                    <a:pt x="149" y="207"/>
                    <a:pt x="149" y="207"/>
                    <a:pt x="149" y="207"/>
                  </a:cubicBezTo>
                  <a:cubicBezTo>
                    <a:pt x="264" y="150"/>
                    <a:pt x="399" y="157"/>
                    <a:pt x="508" y="226"/>
                  </a:cubicBezTo>
                  <a:cubicBezTo>
                    <a:pt x="598" y="84"/>
                    <a:pt x="598" y="84"/>
                    <a:pt x="598" y="84"/>
                  </a:cubicBezTo>
                  <a:cubicBezTo>
                    <a:pt x="515" y="31"/>
                    <a:pt x="418" y="3"/>
                    <a:pt x="320" y="1"/>
                  </a:cubicBezTo>
                  <a:close/>
                </a:path>
              </a:pathLst>
            </a:custGeom>
            <a:solidFill>
              <a:schemeClr val="accent1"/>
            </a:solidFill>
            <a:ln>
              <a:noFill/>
            </a:ln>
          </p:spPr>
          <p:txBody>
            <a:bodyPr wrap="square" lIns="91440" tIns="45720" rIns="91440" bIns="45720" anchor="ctr">
              <a:normAutofit/>
            </a:bodyPr>
            <a:lstStyle/>
            <a:p>
              <a:pPr algn="ctr"/>
              <a:endParaRPr/>
            </a:p>
          </p:txBody>
        </p:sp>
        <p:sp>
          <p:nvSpPr>
            <p:cNvPr id="17" name="ïṡľíďê">
              <a:extLst>
                <a:ext uri="{FF2B5EF4-FFF2-40B4-BE49-F238E27FC236}">
                  <a16:creationId xmlns:a16="http://schemas.microsoft.com/office/drawing/2014/main" id="{A53124F9-A052-4828-A740-4BA1E65B7025}"/>
                </a:ext>
              </a:extLst>
            </p:cNvPr>
            <p:cNvSpPr/>
            <p:nvPr/>
          </p:nvSpPr>
          <p:spPr bwMode="auto">
            <a:xfrm>
              <a:off x="4934289" y="5080734"/>
              <a:ext cx="2248207" cy="888000"/>
            </a:xfrm>
            <a:custGeom>
              <a:avLst/>
              <a:gdLst>
                <a:gd name="T0" fmla="*/ 572 w 598"/>
                <a:gd name="T1" fmla="*/ 197 h 236"/>
                <a:gd name="T2" fmla="*/ 598 w 598"/>
                <a:gd name="T3" fmla="*/ 26 h 236"/>
                <a:gd name="T4" fmla="*/ 427 w 598"/>
                <a:gd name="T5" fmla="*/ 0 h 236"/>
                <a:gd name="T6" fmla="*/ 448 w 598"/>
                <a:gd name="T7" fmla="*/ 30 h 236"/>
                <a:gd name="T8" fmla="*/ 90 w 598"/>
                <a:gd name="T9" fmla="*/ 11 h 236"/>
                <a:gd name="T10" fmla="*/ 0 w 598"/>
                <a:gd name="T11" fmla="*/ 152 h 236"/>
                <a:gd name="T12" fmla="*/ 278 w 598"/>
                <a:gd name="T13" fmla="*/ 235 h 236"/>
                <a:gd name="T14" fmla="*/ 549 w 598"/>
                <a:gd name="T15" fmla="*/ 166 h 236"/>
                <a:gd name="T16" fmla="*/ 572 w 598"/>
                <a:gd name="T17" fmla="*/ 19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36">
                  <a:moveTo>
                    <a:pt x="572" y="197"/>
                  </a:moveTo>
                  <a:cubicBezTo>
                    <a:pt x="598" y="26"/>
                    <a:pt x="598" y="26"/>
                    <a:pt x="598" y="26"/>
                  </a:cubicBezTo>
                  <a:cubicBezTo>
                    <a:pt x="427" y="0"/>
                    <a:pt x="427" y="0"/>
                    <a:pt x="427" y="0"/>
                  </a:cubicBezTo>
                  <a:cubicBezTo>
                    <a:pt x="448" y="30"/>
                    <a:pt x="448" y="30"/>
                    <a:pt x="448" y="30"/>
                  </a:cubicBezTo>
                  <a:cubicBezTo>
                    <a:pt x="334" y="86"/>
                    <a:pt x="198" y="80"/>
                    <a:pt x="90" y="11"/>
                  </a:cubicBezTo>
                  <a:cubicBezTo>
                    <a:pt x="0" y="152"/>
                    <a:pt x="0" y="152"/>
                    <a:pt x="0" y="152"/>
                  </a:cubicBezTo>
                  <a:cubicBezTo>
                    <a:pt x="83" y="205"/>
                    <a:pt x="179" y="234"/>
                    <a:pt x="278" y="235"/>
                  </a:cubicBezTo>
                  <a:cubicBezTo>
                    <a:pt x="373" y="236"/>
                    <a:pt x="466" y="213"/>
                    <a:pt x="549" y="166"/>
                  </a:cubicBezTo>
                  <a:lnTo>
                    <a:pt x="572" y="197"/>
                  </a:lnTo>
                  <a:close/>
                </a:path>
              </a:pathLst>
            </a:custGeom>
            <a:solidFill>
              <a:schemeClr val="accent3">
                <a:lumMod val="50000"/>
              </a:schemeClr>
            </a:solidFill>
            <a:ln>
              <a:noFill/>
            </a:ln>
          </p:spPr>
          <p:txBody>
            <a:bodyPr wrap="square" lIns="91440" tIns="45720" rIns="91440" bIns="45720" anchor="ctr">
              <a:normAutofit/>
            </a:bodyPr>
            <a:lstStyle/>
            <a:p>
              <a:pPr algn="ctr"/>
              <a:endParaRPr/>
            </a:p>
          </p:txBody>
        </p:sp>
        <p:sp>
          <p:nvSpPr>
            <p:cNvPr id="18" name="íSļîďè">
              <a:extLst>
                <a:ext uri="{FF2B5EF4-FFF2-40B4-BE49-F238E27FC236}">
                  <a16:creationId xmlns:a16="http://schemas.microsoft.com/office/drawing/2014/main" id="{1C55D2EC-482A-4B8F-9774-7385AB99731A}"/>
                </a:ext>
              </a:extLst>
            </p:cNvPr>
            <p:cNvSpPr/>
            <p:nvPr/>
          </p:nvSpPr>
          <p:spPr bwMode="auto">
            <a:xfrm>
              <a:off x="3994054" y="2876404"/>
              <a:ext cx="888001" cy="2248207"/>
            </a:xfrm>
            <a:custGeom>
              <a:avLst/>
              <a:gdLst>
                <a:gd name="T0" fmla="*/ 206 w 236"/>
                <a:gd name="T1" fmla="*/ 449 h 598"/>
                <a:gd name="T2" fmla="*/ 225 w 236"/>
                <a:gd name="T3" fmla="*/ 90 h 598"/>
                <a:gd name="T4" fmla="*/ 84 w 236"/>
                <a:gd name="T5" fmla="*/ 0 h 598"/>
                <a:gd name="T6" fmla="*/ 1 w 236"/>
                <a:gd name="T7" fmla="*/ 279 h 598"/>
                <a:gd name="T8" fmla="*/ 70 w 236"/>
                <a:gd name="T9" fmla="*/ 549 h 598"/>
                <a:gd name="T10" fmla="*/ 39 w 236"/>
                <a:gd name="T11" fmla="*/ 572 h 598"/>
                <a:gd name="T12" fmla="*/ 210 w 236"/>
                <a:gd name="T13" fmla="*/ 598 h 598"/>
                <a:gd name="T14" fmla="*/ 236 w 236"/>
                <a:gd name="T15" fmla="*/ 427 h 598"/>
                <a:gd name="T16" fmla="*/ 206 w 236"/>
                <a:gd name="T17" fmla="*/ 44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598">
                  <a:moveTo>
                    <a:pt x="206" y="449"/>
                  </a:moveTo>
                  <a:cubicBezTo>
                    <a:pt x="150" y="334"/>
                    <a:pt x="156" y="199"/>
                    <a:pt x="225" y="90"/>
                  </a:cubicBezTo>
                  <a:cubicBezTo>
                    <a:pt x="84" y="0"/>
                    <a:pt x="84" y="0"/>
                    <a:pt x="84" y="0"/>
                  </a:cubicBezTo>
                  <a:cubicBezTo>
                    <a:pt x="31" y="83"/>
                    <a:pt x="2" y="180"/>
                    <a:pt x="1" y="279"/>
                  </a:cubicBezTo>
                  <a:cubicBezTo>
                    <a:pt x="0" y="373"/>
                    <a:pt x="24" y="467"/>
                    <a:pt x="70" y="549"/>
                  </a:cubicBezTo>
                  <a:cubicBezTo>
                    <a:pt x="39" y="572"/>
                    <a:pt x="39" y="572"/>
                    <a:pt x="39" y="572"/>
                  </a:cubicBezTo>
                  <a:cubicBezTo>
                    <a:pt x="210" y="598"/>
                    <a:pt x="210" y="598"/>
                    <a:pt x="210" y="598"/>
                  </a:cubicBezTo>
                  <a:cubicBezTo>
                    <a:pt x="236" y="427"/>
                    <a:pt x="236" y="427"/>
                    <a:pt x="236" y="427"/>
                  </a:cubicBezTo>
                  <a:lnTo>
                    <a:pt x="206" y="449"/>
                  </a:lnTo>
                  <a:close/>
                </a:path>
              </a:pathLst>
            </a:custGeom>
            <a:solidFill>
              <a:schemeClr val="bg1">
                <a:lumMod val="65000"/>
              </a:schemeClr>
            </a:solidFill>
            <a:ln>
              <a:noFill/>
            </a:ln>
          </p:spPr>
          <p:txBody>
            <a:bodyPr wrap="square" lIns="91440" tIns="45720" rIns="91440" bIns="45720" anchor="ctr">
              <a:normAutofit/>
            </a:bodyPr>
            <a:lstStyle/>
            <a:p>
              <a:pPr algn="ctr"/>
              <a:endParaRPr/>
            </a:p>
          </p:txBody>
        </p:sp>
        <p:sp>
          <p:nvSpPr>
            <p:cNvPr id="19" name="îṣ1iḓe">
              <a:extLst>
                <a:ext uri="{FF2B5EF4-FFF2-40B4-BE49-F238E27FC236}">
                  <a16:creationId xmlns:a16="http://schemas.microsoft.com/office/drawing/2014/main" id="{2F5F4D41-AA64-469E-9080-2095B501BB7C}"/>
                </a:ext>
              </a:extLst>
            </p:cNvPr>
            <p:cNvSpPr/>
            <p:nvPr/>
          </p:nvSpPr>
          <p:spPr bwMode="auto">
            <a:xfrm>
              <a:off x="5691733" y="3257706"/>
              <a:ext cx="639549" cy="760546"/>
            </a:xfrm>
            <a:custGeom>
              <a:avLst/>
              <a:gdLst>
                <a:gd name="T0" fmla="*/ 160 w 216"/>
                <a:gd name="T1" fmla="*/ 119 h 258"/>
                <a:gd name="T2" fmla="*/ 179 w 216"/>
                <a:gd name="T3" fmla="*/ 71 h 258"/>
                <a:gd name="T4" fmla="*/ 108 w 216"/>
                <a:gd name="T5" fmla="*/ 0 h 258"/>
                <a:gd name="T6" fmla="*/ 36 w 216"/>
                <a:gd name="T7" fmla="*/ 71 h 258"/>
                <a:gd name="T8" fmla="*/ 56 w 216"/>
                <a:gd name="T9" fmla="*/ 119 h 258"/>
                <a:gd name="T10" fmla="*/ 0 w 216"/>
                <a:gd name="T11" fmla="*/ 250 h 258"/>
                <a:gd name="T12" fmla="*/ 2 w 216"/>
                <a:gd name="T13" fmla="*/ 256 h 258"/>
                <a:gd name="T14" fmla="*/ 8 w 216"/>
                <a:gd name="T15" fmla="*/ 258 h 258"/>
                <a:gd name="T16" fmla="*/ 208 w 216"/>
                <a:gd name="T17" fmla="*/ 258 h 258"/>
                <a:gd name="T18" fmla="*/ 214 w 216"/>
                <a:gd name="T19" fmla="*/ 256 h 258"/>
                <a:gd name="T20" fmla="*/ 216 w 216"/>
                <a:gd name="T21" fmla="*/ 250 h 258"/>
                <a:gd name="T22" fmla="*/ 160 w 216"/>
                <a:gd name="T23" fmla="*/ 119 h 258"/>
                <a:gd name="T24" fmla="*/ 108 w 216"/>
                <a:gd name="T25" fmla="*/ 16 h 258"/>
                <a:gd name="T26" fmla="*/ 163 w 216"/>
                <a:gd name="T27" fmla="*/ 71 h 258"/>
                <a:gd name="T28" fmla="*/ 108 w 216"/>
                <a:gd name="T29" fmla="*/ 126 h 258"/>
                <a:gd name="T30" fmla="*/ 52 w 216"/>
                <a:gd name="T31" fmla="*/ 71 h 258"/>
                <a:gd name="T32" fmla="*/ 108 w 216"/>
                <a:gd name="T33" fmla="*/ 16 h 258"/>
                <a:gd name="T34" fmla="*/ 17 w 216"/>
                <a:gd name="T35" fmla="*/ 242 h 258"/>
                <a:gd name="T36" fmla="*/ 68 w 216"/>
                <a:gd name="T37" fmla="*/ 130 h 258"/>
                <a:gd name="T38" fmla="*/ 108 w 216"/>
                <a:gd name="T39" fmla="*/ 142 h 258"/>
                <a:gd name="T40" fmla="*/ 148 w 216"/>
                <a:gd name="T41" fmla="*/ 130 h 258"/>
                <a:gd name="T42" fmla="*/ 199 w 216"/>
                <a:gd name="T43" fmla="*/ 242 h 258"/>
                <a:gd name="T44" fmla="*/ 17 w 216"/>
                <a:gd name="T45"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6" h="258">
                  <a:moveTo>
                    <a:pt x="160" y="119"/>
                  </a:moveTo>
                  <a:cubicBezTo>
                    <a:pt x="172" y="107"/>
                    <a:pt x="179" y="90"/>
                    <a:pt x="179" y="71"/>
                  </a:cubicBezTo>
                  <a:cubicBezTo>
                    <a:pt x="179" y="32"/>
                    <a:pt x="147" y="0"/>
                    <a:pt x="108" y="0"/>
                  </a:cubicBezTo>
                  <a:cubicBezTo>
                    <a:pt x="68" y="0"/>
                    <a:pt x="36" y="32"/>
                    <a:pt x="36" y="71"/>
                  </a:cubicBezTo>
                  <a:cubicBezTo>
                    <a:pt x="36" y="90"/>
                    <a:pt x="44" y="107"/>
                    <a:pt x="56" y="119"/>
                  </a:cubicBezTo>
                  <a:cubicBezTo>
                    <a:pt x="26" y="145"/>
                    <a:pt x="4" y="193"/>
                    <a:pt x="0" y="250"/>
                  </a:cubicBezTo>
                  <a:cubicBezTo>
                    <a:pt x="0" y="252"/>
                    <a:pt x="0" y="254"/>
                    <a:pt x="2" y="256"/>
                  </a:cubicBezTo>
                  <a:cubicBezTo>
                    <a:pt x="4" y="257"/>
                    <a:pt x="6" y="258"/>
                    <a:pt x="8" y="258"/>
                  </a:cubicBezTo>
                  <a:cubicBezTo>
                    <a:pt x="208" y="258"/>
                    <a:pt x="208" y="258"/>
                    <a:pt x="208" y="258"/>
                  </a:cubicBezTo>
                  <a:cubicBezTo>
                    <a:pt x="210" y="258"/>
                    <a:pt x="212" y="257"/>
                    <a:pt x="214" y="256"/>
                  </a:cubicBezTo>
                  <a:cubicBezTo>
                    <a:pt x="215" y="254"/>
                    <a:pt x="216" y="252"/>
                    <a:pt x="216" y="250"/>
                  </a:cubicBezTo>
                  <a:cubicBezTo>
                    <a:pt x="212" y="193"/>
                    <a:pt x="190" y="145"/>
                    <a:pt x="160" y="119"/>
                  </a:cubicBezTo>
                  <a:moveTo>
                    <a:pt x="108" y="16"/>
                  </a:moveTo>
                  <a:cubicBezTo>
                    <a:pt x="138" y="16"/>
                    <a:pt x="163" y="41"/>
                    <a:pt x="163" y="71"/>
                  </a:cubicBezTo>
                  <a:cubicBezTo>
                    <a:pt x="163" y="102"/>
                    <a:pt x="138" y="126"/>
                    <a:pt x="108" y="126"/>
                  </a:cubicBezTo>
                  <a:cubicBezTo>
                    <a:pt x="77" y="126"/>
                    <a:pt x="52" y="102"/>
                    <a:pt x="52" y="71"/>
                  </a:cubicBezTo>
                  <a:cubicBezTo>
                    <a:pt x="52" y="41"/>
                    <a:pt x="77" y="16"/>
                    <a:pt x="108" y="16"/>
                  </a:cubicBezTo>
                  <a:moveTo>
                    <a:pt x="17" y="242"/>
                  </a:moveTo>
                  <a:cubicBezTo>
                    <a:pt x="22" y="192"/>
                    <a:pt x="41" y="151"/>
                    <a:pt x="68" y="130"/>
                  </a:cubicBezTo>
                  <a:cubicBezTo>
                    <a:pt x="79" y="138"/>
                    <a:pt x="93" y="142"/>
                    <a:pt x="108" y="142"/>
                  </a:cubicBezTo>
                  <a:cubicBezTo>
                    <a:pt x="123" y="142"/>
                    <a:pt x="137" y="138"/>
                    <a:pt x="148" y="130"/>
                  </a:cubicBezTo>
                  <a:cubicBezTo>
                    <a:pt x="174" y="151"/>
                    <a:pt x="194" y="192"/>
                    <a:pt x="199" y="242"/>
                  </a:cubicBezTo>
                  <a:lnTo>
                    <a:pt x="17" y="242"/>
                  </a:lnTo>
                  <a:close/>
                </a:path>
              </a:pathLst>
            </a:custGeom>
            <a:solidFill>
              <a:schemeClr val="tx1">
                <a:lumMod val="50000"/>
                <a:lumOff val="50000"/>
              </a:schemeClr>
            </a:solidFill>
            <a:ln>
              <a:noFill/>
            </a:ln>
          </p:spPr>
          <p:txBody>
            <a:bodyPr wrap="square" lIns="91440" tIns="45720" rIns="91440" bIns="45720" anchor="ctr">
              <a:normAutofit/>
            </a:bodyPr>
            <a:lstStyle/>
            <a:p>
              <a:pPr algn="ctr"/>
              <a:endParaRPr/>
            </a:p>
          </p:txBody>
        </p:sp>
        <p:sp>
          <p:nvSpPr>
            <p:cNvPr id="20" name="îsḻîdé">
              <a:extLst>
                <a:ext uri="{FF2B5EF4-FFF2-40B4-BE49-F238E27FC236}">
                  <a16:creationId xmlns:a16="http://schemas.microsoft.com/office/drawing/2014/main" id="{097A2034-14A9-4954-9AAA-CA08AEF634FB}"/>
                </a:ext>
              </a:extLst>
            </p:cNvPr>
            <p:cNvSpPr txBox="1"/>
            <p:nvPr/>
          </p:nvSpPr>
          <p:spPr>
            <a:xfrm>
              <a:off x="4539390" y="4134006"/>
              <a:ext cx="2944235" cy="760546"/>
            </a:xfrm>
            <a:prstGeom prst="rect">
              <a:avLst/>
            </a:prstGeom>
            <a:noFill/>
          </p:spPr>
          <p:txBody>
            <a:bodyPr wrap="square" lIns="91440" tIns="45720" rIns="91440" bIns="45720">
              <a:normAutofit/>
            </a:bodyPr>
            <a:lstStyle/>
            <a:p>
              <a:pPr algn="ctr"/>
              <a:r>
                <a:rPr lang="zh-CN" altLang="en-US" sz="2000" dirty="0">
                  <a:solidFill>
                    <a:schemeClr val="accent1"/>
                  </a:solidFill>
                  <a:latin typeface="+mj-ea"/>
                  <a:ea typeface="+mj-ea"/>
                </a:rPr>
                <a:t>标题在这</a:t>
              </a:r>
            </a:p>
          </p:txBody>
        </p:sp>
        <p:sp>
          <p:nvSpPr>
            <p:cNvPr id="21" name="iŝļiďè">
              <a:extLst>
                <a:ext uri="{FF2B5EF4-FFF2-40B4-BE49-F238E27FC236}">
                  <a16:creationId xmlns:a16="http://schemas.microsoft.com/office/drawing/2014/main" id="{D8C3845B-2447-4D79-96B0-B3C14779935F}"/>
                </a:ext>
              </a:extLst>
            </p:cNvPr>
            <p:cNvSpPr txBox="1"/>
            <p:nvPr/>
          </p:nvSpPr>
          <p:spPr>
            <a:xfrm>
              <a:off x="5412956" y="2314079"/>
              <a:ext cx="1142136" cy="445593"/>
            </a:xfrm>
            <a:prstGeom prst="rect">
              <a:avLst/>
            </a:prstGeom>
            <a:noFill/>
          </p:spPr>
          <p:txBody>
            <a:bodyPr wrap="square" lIns="91440" tIns="45720" rIns="91440" bIns="45720" anchor="ctr">
              <a:prstTxWarp prst="textArchUp">
                <a:avLst/>
              </a:prstTxWarp>
              <a:normAutofit/>
            </a:bodyPr>
            <a:lstStyle/>
            <a:p>
              <a:pPr algn="ctr"/>
              <a:r>
                <a:rPr lang="zh-CN" altLang="en-US" sz="1600" dirty="0">
                  <a:solidFill>
                    <a:schemeClr val="bg1"/>
                  </a:solidFill>
                  <a:latin typeface="+mj-ea"/>
                  <a:ea typeface="+mj-ea"/>
                </a:rPr>
                <a:t>标题在这</a:t>
              </a:r>
              <a:endParaRPr lang="id-ID" altLang="zh-CN" sz="1600" dirty="0">
                <a:solidFill>
                  <a:schemeClr val="bg1"/>
                </a:solidFill>
                <a:latin typeface="+mj-ea"/>
                <a:ea typeface="+mj-ea"/>
              </a:endParaRPr>
            </a:p>
          </p:txBody>
        </p:sp>
        <p:sp>
          <p:nvSpPr>
            <p:cNvPr id="22" name="ïşľîḑê">
              <a:extLst>
                <a:ext uri="{FF2B5EF4-FFF2-40B4-BE49-F238E27FC236}">
                  <a16:creationId xmlns:a16="http://schemas.microsoft.com/office/drawing/2014/main" id="{F7E35E54-D86D-4AF0-94AB-9955BED13AB8}"/>
                </a:ext>
              </a:extLst>
            </p:cNvPr>
            <p:cNvSpPr txBox="1"/>
            <p:nvPr/>
          </p:nvSpPr>
          <p:spPr>
            <a:xfrm rot="16200000">
              <a:off x="4021408" y="3730700"/>
              <a:ext cx="1142136" cy="445593"/>
            </a:xfrm>
            <a:prstGeom prst="rect">
              <a:avLst/>
            </a:prstGeom>
            <a:noFill/>
          </p:spPr>
          <p:txBody>
            <a:bodyPr spcFirstLastPara="1" wrap="square" lIns="91440" tIns="45720" rIns="91440" bIns="45720" numCol="1" anchor="ctr">
              <a:prstTxWarp prst="textArchUp">
                <a:avLst/>
              </a:prstTxWarp>
              <a:normAutofit/>
            </a:bodyPr>
            <a:lstStyle>
              <a:defPPr>
                <a:defRPr lang="zh-CN"/>
              </a:defPPr>
              <a:lvl1pPr algn="ctr">
                <a:defRPr sz="1600">
                  <a:solidFill>
                    <a:schemeClr val="bg1"/>
                  </a:solidFill>
                  <a:latin typeface="+mj-ea"/>
                  <a:ea typeface="+mj-ea"/>
                </a:defRPr>
              </a:lvl1pPr>
            </a:lstStyle>
            <a:p>
              <a:r>
                <a:rPr lang="zh-CN" altLang="en-US" dirty="0"/>
                <a:t>标题在这</a:t>
              </a:r>
              <a:endParaRPr lang="id-ID" altLang="zh-CN" dirty="0"/>
            </a:p>
          </p:txBody>
        </p:sp>
        <p:sp>
          <p:nvSpPr>
            <p:cNvPr id="23" name="ïṩľíḍe">
              <a:extLst>
                <a:ext uri="{FF2B5EF4-FFF2-40B4-BE49-F238E27FC236}">
                  <a16:creationId xmlns:a16="http://schemas.microsoft.com/office/drawing/2014/main" id="{96BB7CEE-D1F1-47D3-A431-81494B138F7F}"/>
                </a:ext>
              </a:extLst>
            </p:cNvPr>
            <p:cNvSpPr txBox="1"/>
            <p:nvPr/>
          </p:nvSpPr>
          <p:spPr>
            <a:xfrm>
              <a:off x="5487324" y="5243507"/>
              <a:ext cx="1142136" cy="445593"/>
            </a:xfrm>
            <a:prstGeom prst="rect">
              <a:avLst/>
            </a:prstGeom>
            <a:noFill/>
          </p:spPr>
          <p:txBody>
            <a:bodyPr wrap="square" lIns="91440" tIns="45720" rIns="91440" bIns="45720" anchor="ctr">
              <a:prstTxWarp prst="textArchDown">
                <a:avLst/>
              </a:prstTxWarp>
              <a:normAutofit/>
            </a:bodyPr>
            <a:lstStyle/>
            <a:p>
              <a:pPr algn="ctr"/>
              <a:r>
                <a:rPr lang="zh-CN" altLang="en-US" sz="1600" dirty="0">
                  <a:solidFill>
                    <a:schemeClr val="bg1"/>
                  </a:solidFill>
                  <a:latin typeface="+mj-ea"/>
                  <a:ea typeface="+mj-ea"/>
                </a:rPr>
                <a:t>标题在这</a:t>
              </a:r>
              <a:endParaRPr lang="id-ID" sz="1600" dirty="0">
                <a:solidFill>
                  <a:schemeClr val="bg1"/>
                </a:solidFill>
                <a:latin typeface="+mj-ea"/>
                <a:ea typeface="+mj-ea"/>
              </a:endParaRPr>
            </a:p>
          </p:txBody>
        </p:sp>
        <p:sp>
          <p:nvSpPr>
            <p:cNvPr id="24" name="iṥľïďê">
              <a:extLst>
                <a:ext uri="{FF2B5EF4-FFF2-40B4-BE49-F238E27FC236}">
                  <a16:creationId xmlns:a16="http://schemas.microsoft.com/office/drawing/2014/main" id="{6808D73D-3FF8-4A4D-B4C8-788F71F4CB9C}"/>
                </a:ext>
              </a:extLst>
            </p:cNvPr>
            <p:cNvSpPr txBox="1"/>
            <p:nvPr/>
          </p:nvSpPr>
          <p:spPr>
            <a:xfrm rot="16200000">
              <a:off x="6929868" y="3680554"/>
              <a:ext cx="1142136" cy="445593"/>
            </a:xfrm>
            <a:prstGeom prst="rect">
              <a:avLst/>
            </a:prstGeom>
            <a:noFill/>
          </p:spPr>
          <p:txBody>
            <a:bodyPr wrap="square" lIns="91440" tIns="45720" rIns="91440" bIns="45720" anchor="ctr">
              <a:prstTxWarp prst="textArchDown">
                <a:avLst/>
              </a:prstTxWarp>
              <a:normAutofit/>
            </a:bodyPr>
            <a:lstStyle/>
            <a:p>
              <a:pPr algn="ctr"/>
              <a:r>
                <a:rPr lang="zh-CN" altLang="en-US" sz="1600" b="1" dirty="0">
                  <a:solidFill>
                    <a:schemeClr val="bg1"/>
                  </a:solidFill>
                </a:rPr>
                <a:t>标题在这</a:t>
              </a:r>
              <a:endParaRPr lang="id-ID" sz="1600" b="1" dirty="0">
                <a:solidFill>
                  <a:schemeClr val="bg1"/>
                </a:solidFill>
              </a:endParaRPr>
            </a:p>
          </p:txBody>
        </p:sp>
      </p:grpSp>
      <p:grpSp>
        <p:nvGrpSpPr>
          <p:cNvPr id="6" name="íṣľîde">
            <a:extLst>
              <a:ext uri="{FF2B5EF4-FFF2-40B4-BE49-F238E27FC236}">
                <a16:creationId xmlns:a16="http://schemas.microsoft.com/office/drawing/2014/main" id="{DAF48B9A-CB10-4348-B9C2-763C07F7DC96}"/>
              </a:ext>
            </a:extLst>
          </p:cNvPr>
          <p:cNvGrpSpPr/>
          <p:nvPr/>
        </p:nvGrpSpPr>
        <p:grpSpPr>
          <a:xfrm>
            <a:off x="943769" y="2191867"/>
            <a:ext cx="10359931" cy="3141694"/>
            <a:chOff x="855509" y="2548940"/>
            <a:chExt cx="10359931" cy="3141694"/>
          </a:xfrm>
        </p:grpSpPr>
        <p:sp>
          <p:nvSpPr>
            <p:cNvPr id="7" name="îṡḷïḑé">
              <a:extLst>
                <a:ext uri="{FF2B5EF4-FFF2-40B4-BE49-F238E27FC236}">
                  <a16:creationId xmlns:a16="http://schemas.microsoft.com/office/drawing/2014/main" id="{A2057E41-D837-4F76-9EA9-B2E12C46D3FF}"/>
                </a:ext>
              </a:extLst>
            </p:cNvPr>
            <p:cNvSpPr txBox="1"/>
            <p:nvPr/>
          </p:nvSpPr>
          <p:spPr>
            <a:xfrm>
              <a:off x="2522664" y="2548940"/>
              <a:ext cx="1234859" cy="681054"/>
            </a:xfrm>
            <a:prstGeom prst="rect">
              <a:avLst/>
            </a:prstGeom>
            <a:noFill/>
          </p:spPr>
          <p:txBody>
            <a:bodyPr wrap="square" lIns="0" tIns="0" rIns="0" bIns="0">
              <a:normAutofit/>
            </a:bodyPr>
            <a:lstStyle/>
            <a:p>
              <a:pPr algn="r">
                <a:lnSpc>
                  <a:spcPct val="150000"/>
                </a:lnSpc>
              </a:pPr>
              <a:r>
                <a:rPr lang="zh-CN" altLang="en-US" sz="2000" dirty="0">
                  <a:latin typeface="+mj-ea"/>
                  <a:ea typeface="+mj-ea"/>
                </a:rPr>
                <a:t>标题在这</a:t>
              </a:r>
            </a:p>
          </p:txBody>
        </p:sp>
        <p:sp>
          <p:nvSpPr>
            <p:cNvPr id="8" name="isḻïḓé">
              <a:extLst>
                <a:ext uri="{FF2B5EF4-FFF2-40B4-BE49-F238E27FC236}">
                  <a16:creationId xmlns:a16="http://schemas.microsoft.com/office/drawing/2014/main" id="{5C52F08A-09CC-4B9C-A316-89560DE8D04A}"/>
                </a:ext>
              </a:extLst>
            </p:cNvPr>
            <p:cNvSpPr/>
            <p:nvPr/>
          </p:nvSpPr>
          <p:spPr>
            <a:xfrm>
              <a:off x="855509" y="3082198"/>
              <a:ext cx="2902014" cy="604673"/>
            </a:xfrm>
            <a:prstGeom prst="rect">
              <a:avLst/>
            </a:prstGeom>
          </p:spPr>
          <p:txBody>
            <a:bodyPr wrap="square" lIns="0" tIns="0" rIns="0" bIns="0" anchor="ctr">
              <a:normAutofit/>
            </a:bodyPr>
            <a:lstStyle/>
            <a:p>
              <a:pPr algn="r">
                <a:lnSpc>
                  <a:spcPts val="2300"/>
                </a:lnSpc>
              </a:pPr>
              <a:r>
                <a:rPr lang="zh-CN" altLang="en-US" sz="1600" dirty="0">
                  <a:solidFill>
                    <a:schemeClr val="tx2">
                      <a:lumMod val="50000"/>
                    </a:schemeClr>
                  </a:solidFill>
                </a:rPr>
                <a:t>把内容写在这里吧，你喜欢什么就写什么</a:t>
              </a:r>
              <a:endParaRPr lang="en-US" altLang="zh-CN" sz="1600" dirty="0">
                <a:solidFill>
                  <a:schemeClr val="tx2">
                    <a:lumMod val="50000"/>
                  </a:schemeClr>
                </a:solidFill>
              </a:endParaRPr>
            </a:p>
          </p:txBody>
        </p:sp>
        <p:sp>
          <p:nvSpPr>
            <p:cNvPr id="25" name="îṡḷïḑé">
              <a:extLst>
                <a:ext uri="{FF2B5EF4-FFF2-40B4-BE49-F238E27FC236}">
                  <a16:creationId xmlns:a16="http://schemas.microsoft.com/office/drawing/2014/main" id="{47245BF8-DEB1-4A49-AD39-5980AE26AA8E}"/>
                </a:ext>
              </a:extLst>
            </p:cNvPr>
            <p:cNvSpPr txBox="1"/>
            <p:nvPr/>
          </p:nvSpPr>
          <p:spPr>
            <a:xfrm>
              <a:off x="2522664" y="4581505"/>
              <a:ext cx="1234859" cy="681054"/>
            </a:xfrm>
            <a:prstGeom prst="rect">
              <a:avLst/>
            </a:prstGeom>
            <a:noFill/>
          </p:spPr>
          <p:txBody>
            <a:bodyPr wrap="square" lIns="0" tIns="0" rIns="0" bIns="0">
              <a:normAutofit/>
            </a:bodyPr>
            <a:lstStyle/>
            <a:p>
              <a:pPr algn="r">
                <a:lnSpc>
                  <a:spcPct val="150000"/>
                </a:lnSpc>
              </a:pPr>
              <a:r>
                <a:rPr lang="zh-CN" altLang="en-US" sz="2000" dirty="0">
                  <a:latin typeface="+mj-ea"/>
                  <a:ea typeface="+mj-ea"/>
                </a:rPr>
                <a:t>标题在这</a:t>
              </a:r>
            </a:p>
          </p:txBody>
        </p:sp>
        <p:sp>
          <p:nvSpPr>
            <p:cNvPr id="26" name="isḻïḓé">
              <a:extLst>
                <a:ext uri="{FF2B5EF4-FFF2-40B4-BE49-F238E27FC236}">
                  <a16:creationId xmlns:a16="http://schemas.microsoft.com/office/drawing/2014/main" id="{53482E36-E69F-47BB-AD9D-6DAE743EB51D}"/>
                </a:ext>
              </a:extLst>
            </p:cNvPr>
            <p:cNvSpPr/>
            <p:nvPr/>
          </p:nvSpPr>
          <p:spPr>
            <a:xfrm>
              <a:off x="855509" y="5085961"/>
              <a:ext cx="2902014" cy="604673"/>
            </a:xfrm>
            <a:prstGeom prst="rect">
              <a:avLst/>
            </a:prstGeom>
          </p:spPr>
          <p:txBody>
            <a:bodyPr wrap="square" lIns="0" tIns="0" rIns="0" bIns="0" anchor="ctr">
              <a:normAutofit/>
            </a:bodyPr>
            <a:lstStyle/>
            <a:p>
              <a:pPr algn="r">
                <a:lnSpc>
                  <a:spcPts val="2200"/>
                </a:lnSpc>
              </a:pPr>
              <a:r>
                <a:rPr lang="zh-CN" altLang="en-US" sz="1600" dirty="0">
                  <a:solidFill>
                    <a:schemeClr val="tx2">
                      <a:lumMod val="50000"/>
                    </a:schemeClr>
                  </a:solidFill>
                </a:rPr>
                <a:t>把内容写在这里吧，你喜欢什么就写什么</a:t>
              </a:r>
              <a:endParaRPr lang="en-US" altLang="zh-CN" sz="1600" dirty="0">
                <a:solidFill>
                  <a:schemeClr val="tx2">
                    <a:lumMod val="50000"/>
                  </a:schemeClr>
                </a:solidFill>
              </a:endParaRPr>
            </a:p>
          </p:txBody>
        </p:sp>
        <p:sp>
          <p:nvSpPr>
            <p:cNvPr id="27" name="îṡḷïḑé">
              <a:extLst>
                <a:ext uri="{FF2B5EF4-FFF2-40B4-BE49-F238E27FC236}">
                  <a16:creationId xmlns:a16="http://schemas.microsoft.com/office/drawing/2014/main" id="{C0F355F7-C216-4330-99A9-F831F68A415F}"/>
                </a:ext>
              </a:extLst>
            </p:cNvPr>
            <p:cNvSpPr txBox="1"/>
            <p:nvPr/>
          </p:nvSpPr>
          <p:spPr>
            <a:xfrm>
              <a:off x="8313426" y="2548940"/>
              <a:ext cx="1234859" cy="681054"/>
            </a:xfrm>
            <a:prstGeom prst="rect">
              <a:avLst/>
            </a:prstGeom>
            <a:noFill/>
          </p:spPr>
          <p:txBody>
            <a:bodyPr wrap="square" lIns="0" tIns="0" rIns="0" bIns="0">
              <a:normAutofit/>
            </a:bodyPr>
            <a:lstStyle/>
            <a:p>
              <a:pPr>
                <a:lnSpc>
                  <a:spcPct val="150000"/>
                </a:lnSpc>
              </a:pPr>
              <a:r>
                <a:rPr lang="zh-CN" altLang="en-US" sz="2000" dirty="0">
                  <a:latin typeface="+mj-ea"/>
                  <a:ea typeface="+mj-ea"/>
                </a:rPr>
                <a:t>标题在这 </a:t>
              </a:r>
            </a:p>
          </p:txBody>
        </p:sp>
        <p:sp>
          <p:nvSpPr>
            <p:cNvPr id="28" name="isḻïḓé">
              <a:extLst>
                <a:ext uri="{FF2B5EF4-FFF2-40B4-BE49-F238E27FC236}">
                  <a16:creationId xmlns:a16="http://schemas.microsoft.com/office/drawing/2014/main" id="{51CE9610-CE9A-47A1-8737-C056C64508FE}"/>
                </a:ext>
              </a:extLst>
            </p:cNvPr>
            <p:cNvSpPr/>
            <p:nvPr/>
          </p:nvSpPr>
          <p:spPr>
            <a:xfrm>
              <a:off x="8313426" y="3082198"/>
              <a:ext cx="2902014" cy="604673"/>
            </a:xfrm>
            <a:prstGeom prst="rect">
              <a:avLst/>
            </a:prstGeom>
          </p:spPr>
          <p:txBody>
            <a:bodyPr wrap="square" lIns="0" tIns="0" rIns="0" bIns="0" anchor="ctr">
              <a:normAutofit/>
            </a:bodyPr>
            <a:lstStyle/>
            <a:p>
              <a:pPr>
                <a:lnSpc>
                  <a:spcPts val="2200"/>
                </a:lnSpc>
              </a:pPr>
              <a:r>
                <a:rPr lang="zh-CN" altLang="en-US" sz="1600" dirty="0">
                  <a:solidFill>
                    <a:schemeClr val="tx2">
                      <a:lumMod val="50000"/>
                    </a:schemeClr>
                  </a:solidFill>
                </a:rPr>
                <a:t>把内容写在这里吧，你喜欢什么就写什么</a:t>
              </a:r>
              <a:endParaRPr lang="en-US" altLang="zh-CN" sz="1600" dirty="0">
                <a:solidFill>
                  <a:schemeClr val="tx2">
                    <a:lumMod val="50000"/>
                  </a:schemeClr>
                </a:solidFill>
              </a:endParaRPr>
            </a:p>
          </p:txBody>
        </p:sp>
        <p:sp>
          <p:nvSpPr>
            <p:cNvPr id="29" name="îṡḷïḑé">
              <a:extLst>
                <a:ext uri="{FF2B5EF4-FFF2-40B4-BE49-F238E27FC236}">
                  <a16:creationId xmlns:a16="http://schemas.microsoft.com/office/drawing/2014/main" id="{E1EB87F5-BBA6-4687-80EC-6AC857DD44D9}"/>
                </a:ext>
              </a:extLst>
            </p:cNvPr>
            <p:cNvSpPr txBox="1"/>
            <p:nvPr/>
          </p:nvSpPr>
          <p:spPr>
            <a:xfrm>
              <a:off x="8313426" y="4581505"/>
              <a:ext cx="1234859" cy="681054"/>
            </a:xfrm>
            <a:prstGeom prst="rect">
              <a:avLst/>
            </a:prstGeom>
            <a:noFill/>
          </p:spPr>
          <p:txBody>
            <a:bodyPr wrap="square" lIns="0" tIns="0" rIns="0" bIns="0">
              <a:normAutofit/>
            </a:bodyPr>
            <a:lstStyle>
              <a:defPPr>
                <a:defRPr lang="zh-CN"/>
              </a:defPPr>
              <a:lvl1pPr>
                <a:defRPr sz="2000">
                  <a:latin typeface="+mj-ea"/>
                  <a:ea typeface="+mj-ea"/>
                </a:defRPr>
              </a:lvl1pPr>
            </a:lstStyle>
            <a:p>
              <a:pPr>
                <a:lnSpc>
                  <a:spcPct val="150000"/>
                </a:lnSpc>
              </a:pPr>
              <a:r>
                <a:rPr lang="zh-CN" altLang="en-US" dirty="0"/>
                <a:t>标题在这</a:t>
              </a:r>
            </a:p>
          </p:txBody>
        </p:sp>
        <p:sp>
          <p:nvSpPr>
            <p:cNvPr id="30" name="isḻïḓé">
              <a:extLst>
                <a:ext uri="{FF2B5EF4-FFF2-40B4-BE49-F238E27FC236}">
                  <a16:creationId xmlns:a16="http://schemas.microsoft.com/office/drawing/2014/main" id="{9D2CFD38-28DF-4397-9166-7C525496C828}"/>
                </a:ext>
              </a:extLst>
            </p:cNvPr>
            <p:cNvSpPr/>
            <p:nvPr/>
          </p:nvSpPr>
          <p:spPr>
            <a:xfrm>
              <a:off x="8313426" y="5085961"/>
              <a:ext cx="2902014" cy="604673"/>
            </a:xfrm>
            <a:prstGeom prst="rect">
              <a:avLst/>
            </a:prstGeom>
          </p:spPr>
          <p:txBody>
            <a:bodyPr wrap="square" lIns="0" tIns="0" rIns="0" bIns="0" anchor="ctr">
              <a:normAutofit/>
            </a:bodyPr>
            <a:lstStyle/>
            <a:p>
              <a:pPr>
                <a:lnSpc>
                  <a:spcPts val="2200"/>
                </a:lnSpc>
              </a:pPr>
              <a:r>
                <a:rPr lang="zh-CN" altLang="en-US" sz="1600" dirty="0">
                  <a:solidFill>
                    <a:schemeClr val="tx2">
                      <a:lumMod val="50000"/>
                    </a:schemeClr>
                  </a:solidFill>
                </a:rPr>
                <a:t>把内容写在这里吧，你喜欢什么就写什么</a:t>
              </a:r>
              <a:endParaRPr lang="en-US" altLang="zh-CN" sz="1600" dirty="0">
                <a:solidFill>
                  <a:schemeClr val="tx2">
                    <a:lumMod val="50000"/>
                  </a:schemeClr>
                </a:solidFill>
              </a:endParaRPr>
            </a:p>
          </p:txBody>
        </p:sp>
      </p:grpSp>
      <p:sp>
        <p:nvSpPr>
          <p:cNvPr id="4" name="文本占位符 3">
            <a:extLst>
              <a:ext uri="{FF2B5EF4-FFF2-40B4-BE49-F238E27FC236}">
                <a16:creationId xmlns:a16="http://schemas.microsoft.com/office/drawing/2014/main" id="{F4EDC843-CA65-456C-81A1-CAC42DFA18AB}"/>
              </a:ext>
            </a:extLst>
          </p:cNvPr>
          <p:cNvSpPr>
            <a:spLocks noGrp="1"/>
          </p:cNvSpPr>
          <p:nvPr>
            <p:ph type="body" sz="quarter" idx="13"/>
          </p:nvPr>
        </p:nvSpPr>
        <p:spPr>
          <a:xfrm>
            <a:off x="508000" y="204949"/>
            <a:ext cx="4460875" cy="518951"/>
          </a:xfrm>
        </p:spPr>
        <p:txBody>
          <a:bodyPr/>
          <a:lstStyle/>
          <a:p>
            <a:r>
              <a:rPr lang="zh-CN" altLang="en-US" dirty="0"/>
              <a:t>请输入你的标题</a:t>
            </a:r>
          </a:p>
        </p:txBody>
      </p:sp>
    </p:spTree>
    <p:extLst>
      <p:ext uri="{BB962C8B-B14F-4D97-AF65-F5344CB8AC3E}">
        <p14:creationId xmlns:p14="http://schemas.microsoft.com/office/powerpoint/2010/main" val="3186205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24804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55E0056-853C-4CAD-9386-4DEBE815C1C1}"/>
              </a:ext>
            </a:extLst>
          </p:cNvPr>
          <p:cNvGrpSpPr>
            <a:grpSpLocks noChangeAspect="1"/>
          </p:cNvGrpSpPr>
          <p:nvPr>
            <p:custDataLst>
              <p:tags r:id="rId1"/>
            </p:custDataLst>
          </p:nvPr>
        </p:nvGrpSpPr>
        <p:grpSpPr>
          <a:xfrm>
            <a:off x="0" y="1410831"/>
            <a:ext cx="12192000" cy="5447169"/>
            <a:chOff x="0" y="1410831"/>
            <a:chExt cx="12192000" cy="5447169"/>
          </a:xfrm>
        </p:grpSpPr>
        <p:sp>
          <p:nvSpPr>
            <p:cNvPr id="3" name="îṡľíḋê">
              <a:extLst>
                <a:ext uri="{FF2B5EF4-FFF2-40B4-BE49-F238E27FC236}">
                  <a16:creationId xmlns:a16="http://schemas.microsoft.com/office/drawing/2014/main" id="{53CE8B71-4361-4F3E-92EB-4064075C9E7D}"/>
                </a:ext>
              </a:extLst>
            </p:cNvPr>
            <p:cNvSpPr/>
            <p:nvPr/>
          </p:nvSpPr>
          <p:spPr>
            <a:xfrm>
              <a:off x="0" y="4572000"/>
              <a:ext cx="12192000" cy="2286000"/>
            </a:xfrm>
            <a:custGeom>
              <a:avLst/>
              <a:gdLst>
                <a:gd name="connsiteX0" fmla="*/ 0 w 12192000"/>
                <a:gd name="connsiteY0" fmla="*/ 0 h 1661510"/>
                <a:gd name="connsiteX1" fmla="*/ 5359893 w 12192000"/>
                <a:gd name="connsiteY1" fmla="*/ 833966 h 1661510"/>
                <a:gd name="connsiteX2" fmla="*/ 12192000 w 12192000"/>
                <a:gd name="connsiteY2" fmla="*/ 489260 h 1661510"/>
                <a:gd name="connsiteX3" fmla="*/ 12192000 w 12192000"/>
                <a:gd name="connsiteY3" fmla="*/ 919216 h 1661510"/>
                <a:gd name="connsiteX4" fmla="*/ 7949249 w 12192000"/>
                <a:gd name="connsiteY4" fmla="*/ 1596913 h 1661510"/>
                <a:gd name="connsiteX5" fmla="*/ 7879588 w 12192000"/>
                <a:gd name="connsiteY5" fmla="*/ 1661510 h 1661510"/>
                <a:gd name="connsiteX6" fmla="*/ 1145797 w 12192000"/>
                <a:gd name="connsiteY6" fmla="*/ 1661510 h 1661510"/>
                <a:gd name="connsiteX7" fmla="*/ 891928 w 12192000"/>
                <a:gd name="connsiteY7" fmla="*/ 1486776 h 1661510"/>
                <a:gd name="connsiteX8" fmla="*/ 0 w 12192000"/>
                <a:gd name="connsiteY8" fmla="*/ 770955 h 1661510"/>
                <a:gd name="connsiteX9" fmla="*/ 0 w 12192000"/>
                <a:gd name="connsiteY9" fmla="*/ 0 h 166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661510">
                  <a:moveTo>
                    <a:pt x="0" y="0"/>
                  </a:moveTo>
                  <a:cubicBezTo>
                    <a:pt x="869272" y="359532"/>
                    <a:pt x="3110884" y="1145313"/>
                    <a:pt x="5359893" y="833966"/>
                  </a:cubicBezTo>
                  <a:cubicBezTo>
                    <a:pt x="7875233" y="485553"/>
                    <a:pt x="10172330" y="-593043"/>
                    <a:pt x="12192000" y="489260"/>
                  </a:cubicBezTo>
                  <a:cubicBezTo>
                    <a:pt x="12192000" y="489260"/>
                    <a:pt x="12192000" y="489260"/>
                    <a:pt x="12192000" y="919216"/>
                  </a:cubicBezTo>
                  <a:cubicBezTo>
                    <a:pt x="11236610" y="626980"/>
                    <a:pt x="9400208" y="319523"/>
                    <a:pt x="7949249" y="1596913"/>
                  </a:cubicBezTo>
                  <a:lnTo>
                    <a:pt x="7879588" y="1661510"/>
                  </a:lnTo>
                  <a:lnTo>
                    <a:pt x="1145797" y="1661510"/>
                  </a:lnTo>
                  <a:lnTo>
                    <a:pt x="891928" y="1486776"/>
                  </a:lnTo>
                  <a:cubicBezTo>
                    <a:pt x="577048" y="1258362"/>
                    <a:pt x="277427" y="1017438"/>
                    <a:pt x="0" y="770955"/>
                  </a:cubicBezTo>
                  <a:cubicBezTo>
                    <a:pt x="0" y="770955"/>
                    <a:pt x="0" y="770955"/>
                    <a:pt x="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grpSp>
          <p:nvGrpSpPr>
            <p:cNvPr id="4" name="iSļïde">
              <a:extLst>
                <a:ext uri="{FF2B5EF4-FFF2-40B4-BE49-F238E27FC236}">
                  <a16:creationId xmlns:a16="http://schemas.microsoft.com/office/drawing/2014/main" id="{05AD8042-237B-41E1-9FAD-217DB3B1CB1C}"/>
                </a:ext>
              </a:extLst>
            </p:cNvPr>
            <p:cNvGrpSpPr/>
            <p:nvPr/>
          </p:nvGrpSpPr>
          <p:grpSpPr>
            <a:xfrm>
              <a:off x="1838341" y="5034949"/>
              <a:ext cx="953230" cy="953228"/>
              <a:chOff x="7828426" y="1707625"/>
              <a:chExt cx="682538" cy="682537"/>
            </a:xfrm>
          </p:grpSpPr>
          <p:sp>
            <p:nvSpPr>
              <p:cNvPr id="23" name="îś1îḓe">
                <a:extLst>
                  <a:ext uri="{FF2B5EF4-FFF2-40B4-BE49-F238E27FC236}">
                    <a16:creationId xmlns:a16="http://schemas.microsoft.com/office/drawing/2014/main" id="{A7640A3A-EAB8-446D-8DC5-D770B7DB77D4}"/>
                  </a:ext>
                </a:extLst>
              </p:cNvPr>
              <p:cNvSpPr/>
              <p:nvPr/>
            </p:nvSpPr>
            <p:spPr>
              <a:xfrm>
                <a:off x="7828426" y="1707625"/>
                <a:ext cx="682538" cy="682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endParaRPr>
              </a:p>
            </p:txBody>
          </p:sp>
          <p:sp>
            <p:nvSpPr>
              <p:cNvPr id="24" name="îṣ1íḍè">
                <a:extLst>
                  <a:ext uri="{FF2B5EF4-FFF2-40B4-BE49-F238E27FC236}">
                    <a16:creationId xmlns:a16="http://schemas.microsoft.com/office/drawing/2014/main" id="{28A510BB-3C9F-4B3B-AF1F-3B3E4190B92B}"/>
                  </a:ext>
                </a:extLst>
              </p:cNvPr>
              <p:cNvSpPr/>
              <p:nvPr/>
            </p:nvSpPr>
            <p:spPr bwMode="auto">
              <a:xfrm>
                <a:off x="8066864" y="1842685"/>
                <a:ext cx="205663" cy="412418"/>
              </a:xfrm>
              <a:custGeom>
                <a:avLst/>
                <a:gdLst>
                  <a:gd name="connsiteX0" fmla="*/ 102172 w 302980"/>
                  <a:gd name="connsiteY0" fmla="*/ 160819 h 607568"/>
                  <a:gd name="connsiteX1" fmla="*/ 108318 w 302980"/>
                  <a:gd name="connsiteY1" fmla="*/ 160819 h 607568"/>
                  <a:gd name="connsiteX2" fmla="*/ 151491 w 302980"/>
                  <a:gd name="connsiteY2" fmla="*/ 170638 h 607568"/>
                  <a:gd name="connsiteX3" fmla="*/ 194663 w 302980"/>
                  <a:gd name="connsiteY3" fmla="*/ 160819 h 607568"/>
                  <a:gd name="connsiteX4" fmla="*/ 200809 w 302980"/>
                  <a:gd name="connsiteY4" fmla="*/ 160819 h 607568"/>
                  <a:gd name="connsiteX5" fmla="*/ 285157 w 302980"/>
                  <a:gd name="connsiteY5" fmla="*/ 238141 h 607568"/>
                  <a:gd name="connsiteX6" fmla="*/ 302826 w 302980"/>
                  <a:gd name="connsiteY6" fmla="*/ 361948 h 607568"/>
                  <a:gd name="connsiteX7" fmla="*/ 297602 w 302980"/>
                  <a:gd name="connsiteY7" fmla="*/ 373148 h 607568"/>
                  <a:gd name="connsiteX8" fmla="*/ 246901 w 302980"/>
                  <a:gd name="connsiteY8" fmla="*/ 404598 h 607568"/>
                  <a:gd name="connsiteX9" fmla="*/ 223240 w 302980"/>
                  <a:gd name="connsiteY9" fmla="*/ 570288 h 607568"/>
                  <a:gd name="connsiteX10" fmla="*/ 182833 w 302980"/>
                  <a:gd name="connsiteY10" fmla="*/ 607568 h 607568"/>
                  <a:gd name="connsiteX11" fmla="*/ 120148 w 302980"/>
                  <a:gd name="connsiteY11" fmla="*/ 607568 h 607568"/>
                  <a:gd name="connsiteX12" fmla="*/ 79741 w 302980"/>
                  <a:gd name="connsiteY12" fmla="*/ 570134 h 607568"/>
                  <a:gd name="connsiteX13" fmla="*/ 56080 w 302980"/>
                  <a:gd name="connsiteY13" fmla="*/ 404598 h 607568"/>
                  <a:gd name="connsiteX14" fmla="*/ 5379 w 302980"/>
                  <a:gd name="connsiteY14" fmla="*/ 373148 h 607568"/>
                  <a:gd name="connsiteX15" fmla="*/ 155 w 302980"/>
                  <a:gd name="connsiteY15" fmla="*/ 361948 h 607568"/>
                  <a:gd name="connsiteX16" fmla="*/ 17824 w 302980"/>
                  <a:gd name="connsiteY16" fmla="*/ 238294 h 607568"/>
                  <a:gd name="connsiteX17" fmla="*/ 102172 w 302980"/>
                  <a:gd name="connsiteY17" fmla="*/ 160819 h 607568"/>
                  <a:gd name="connsiteX18" fmla="*/ 151490 w 302980"/>
                  <a:gd name="connsiteY18" fmla="*/ 0 h 607568"/>
                  <a:gd name="connsiteX19" fmla="*/ 222020 w 302980"/>
                  <a:gd name="connsiteY19" fmla="*/ 70813 h 607568"/>
                  <a:gd name="connsiteX20" fmla="*/ 151490 w 302980"/>
                  <a:gd name="connsiteY20" fmla="*/ 141626 h 607568"/>
                  <a:gd name="connsiteX21" fmla="*/ 80960 w 302980"/>
                  <a:gd name="connsiteY21" fmla="*/ 70813 h 607568"/>
                  <a:gd name="connsiteX22" fmla="*/ 151490 w 302980"/>
                  <a:gd name="connsiteY22"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80" h="607568">
                    <a:moveTo>
                      <a:pt x="102172" y="160819"/>
                    </a:moveTo>
                    <a:lnTo>
                      <a:pt x="108318" y="160819"/>
                    </a:lnTo>
                    <a:cubicBezTo>
                      <a:pt x="121377" y="167109"/>
                      <a:pt x="136127" y="170638"/>
                      <a:pt x="151491" y="170638"/>
                    </a:cubicBezTo>
                    <a:cubicBezTo>
                      <a:pt x="166855" y="170638"/>
                      <a:pt x="181604" y="167109"/>
                      <a:pt x="194663" y="160819"/>
                    </a:cubicBezTo>
                    <a:lnTo>
                      <a:pt x="200809" y="160819"/>
                    </a:lnTo>
                    <a:cubicBezTo>
                      <a:pt x="240755" y="160819"/>
                      <a:pt x="278704" y="195491"/>
                      <a:pt x="285157" y="238141"/>
                    </a:cubicBezTo>
                    <a:lnTo>
                      <a:pt x="302826" y="361948"/>
                    </a:lnTo>
                    <a:cubicBezTo>
                      <a:pt x="303594" y="366397"/>
                      <a:pt x="301443" y="370846"/>
                      <a:pt x="297602" y="373148"/>
                    </a:cubicBezTo>
                    <a:lnTo>
                      <a:pt x="246901" y="404598"/>
                    </a:lnTo>
                    <a:lnTo>
                      <a:pt x="223240" y="570288"/>
                    </a:lnTo>
                    <a:cubicBezTo>
                      <a:pt x="220475" y="591153"/>
                      <a:pt x="202653" y="607568"/>
                      <a:pt x="182833" y="607568"/>
                    </a:cubicBezTo>
                    <a:lnTo>
                      <a:pt x="120148" y="607568"/>
                    </a:lnTo>
                    <a:cubicBezTo>
                      <a:pt x="100328" y="607568"/>
                      <a:pt x="82506" y="591153"/>
                      <a:pt x="79741" y="570134"/>
                    </a:cubicBezTo>
                    <a:lnTo>
                      <a:pt x="56080" y="404598"/>
                    </a:lnTo>
                    <a:lnTo>
                      <a:pt x="5379" y="373148"/>
                    </a:lnTo>
                    <a:cubicBezTo>
                      <a:pt x="1538" y="370846"/>
                      <a:pt x="-613" y="366397"/>
                      <a:pt x="155" y="361948"/>
                    </a:cubicBezTo>
                    <a:lnTo>
                      <a:pt x="17824" y="238294"/>
                    </a:lnTo>
                    <a:cubicBezTo>
                      <a:pt x="24277" y="195491"/>
                      <a:pt x="62226" y="160819"/>
                      <a:pt x="102172" y="160819"/>
                    </a:cubicBezTo>
                    <a:close/>
                    <a:moveTo>
                      <a:pt x="151490" y="0"/>
                    </a:moveTo>
                    <a:cubicBezTo>
                      <a:pt x="190443" y="0"/>
                      <a:pt x="222020" y="31704"/>
                      <a:pt x="222020" y="70813"/>
                    </a:cubicBezTo>
                    <a:cubicBezTo>
                      <a:pt x="222020" y="109922"/>
                      <a:pt x="190443" y="141626"/>
                      <a:pt x="151490" y="141626"/>
                    </a:cubicBezTo>
                    <a:cubicBezTo>
                      <a:pt x="112537" y="141626"/>
                      <a:pt x="80960" y="109922"/>
                      <a:pt x="80960" y="70813"/>
                    </a:cubicBezTo>
                    <a:cubicBezTo>
                      <a:pt x="80960" y="31704"/>
                      <a:pt x="112537" y="0"/>
                      <a:pt x="151490" y="0"/>
                    </a:cubicBezTo>
                    <a:close/>
                  </a:path>
                </a:pathLst>
              </a:custGeom>
              <a:solidFill>
                <a:schemeClr val="bg1"/>
              </a:solidFill>
              <a:ln>
                <a:noFill/>
              </a:ln>
            </p:spPr>
            <p:txBody>
              <a:bodyPr wrap="square" lIns="91440" tIns="45720" rIns="91440" bIns="45720">
                <a:normAutofit/>
              </a:bodyPr>
              <a:lstStyle/>
              <a:p>
                <a:endParaRPr lang="zh-CN" altLang="en-US"/>
              </a:p>
            </p:txBody>
          </p:sp>
        </p:grpSp>
        <p:grpSp>
          <p:nvGrpSpPr>
            <p:cNvPr id="5" name="îsľíḋe">
              <a:extLst>
                <a:ext uri="{FF2B5EF4-FFF2-40B4-BE49-F238E27FC236}">
                  <a16:creationId xmlns:a16="http://schemas.microsoft.com/office/drawing/2014/main" id="{9E12A2E7-1FEF-40EB-B9DC-30587A73D134}"/>
                </a:ext>
              </a:extLst>
            </p:cNvPr>
            <p:cNvGrpSpPr/>
            <p:nvPr/>
          </p:nvGrpSpPr>
          <p:grpSpPr>
            <a:xfrm>
              <a:off x="5493251" y="5034949"/>
              <a:ext cx="953230" cy="953228"/>
              <a:chOff x="7828426" y="1707625"/>
              <a:chExt cx="682538" cy="682537"/>
            </a:xfrm>
          </p:grpSpPr>
          <p:sp>
            <p:nvSpPr>
              <p:cNvPr id="21" name="î$lîḍè">
                <a:extLst>
                  <a:ext uri="{FF2B5EF4-FFF2-40B4-BE49-F238E27FC236}">
                    <a16:creationId xmlns:a16="http://schemas.microsoft.com/office/drawing/2014/main" id="{642F987D-399D-4E5A-88DF-02E79B2D54CB}"/>
                  </a:ext>
                </a:extLst>
              </p:cNvPr>
              <p:cNvSpPr/>
              <p:nvPr/>
            </p:nvSpPr>
            <p:spPr>
              <a:xfrm>
                <a:off x="7828426" y="1707625"/>
                <a:ext cx="682538" cy="682537"/>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endParaRPr>
              </a:p>
            </p:txBody>
          </p:sp>
          <p:sp>
            <p:nvSpPr>
              <p:cNvPr id="22" name="îSļïḓê">
                <a:extLst>
                  <a:ext uri="{FF2B5EF4-FFF2-40B4-BE49-F238E27FC236}">
                    <a16:creationId xmlns:a16="http://schemas.microsoft.com/office/drawing/2014/main" id="{0B43BBD0-D487-4E12-882F-890C03B28038}"/>
                  </a:ext>
                </a:extLst>
              </p:cNvPr>
              <p:cNvSpPr/>
              <p:nvPr/>
            </p:nvSpPr>
            <p:spPr bwMode="auto">
              <a:xfrm>
                <a:off x="8066864" y="1842685"/>
                <a:ext cx="205663" cy="412418"/>
              </a:xfrm>
              <a:custGeom>
                <a:avLst/>
                <a:gdLst>
                  <a:gd name="connsiteX0" fmla="*/ 102172 w 302980"/>
                  <a:gd name="connsiteY0" fmla="*/ 160819 h 607568"/>
                  <a:gd name="connsiteX1" fmla="*/ 108318 w 302980"/>
                  <a:gd name="connsiteY1" fmla="*/ 160819 h 607568"/>
                  <a:gd name="connsiteX2" fmla="*/ 151491 w 302980"/>
                  <a:gd name="connsiteY2" fmla="*/ 170638 h 607568"/>
                  <a:gd name="connsiteX3" fmla="*/ 194663 w 302980"/>
                  <a:gd name="connsiteY3" fmla="*/ 160819 h 607568"/>
                  <a:gd name="connsiteX4" fmla="*/ 200809 w 302980"/>
                  <a:gd name="connsiteY4" fmla="*/ 160819 h 607568"/>
                  <a:gd name="connsiteX5" fmla="*/ 285157 w 302980"/>
                  <a:gd name="connsiteY5" fmla="*/ 238141 h 607568"/>
                  <a:gd name="connsiteX6" fmla="*/ 302826 w 302980"/>
                  <a:gd name="connsiteY6" fmla="*/ 361948 h 607568"/>
                  <a:gd name="connsiteX7" fmla="*/ 297602 w 302980"/>
                  <a:gd name="connsiteY7" fmla="*/ 373148 h 607568"/>
                  <a:gd name="connsiteX8" fmla="*/ 246901 w 302980"/>
                  <a:gd name="connsiteY8" fmla="*/ 404598 h 607568"/>
                  <a:gd name="connsiteX9" fmla="*/ 223240 w 302980"/>
                  <a:gd name="connsiteY9" fmla="*/ 570288 h 607568"/>
                  <a:gd name="connsiteX10" fmla="*/ 182833 w 302980"/>
                  <a:gd name="connsiteY10" fmla="*/ 607568 h 607568"/>
                  <a:gd name="connsiteX11" fmla="*/ 120148 w 302980"/>
                  <a:gd name="connsiteY11" fmla="*/ 607568 h 607568"/>
                  <a:gd name="connsiteX12" fmla="*/ 79741 w 302980"/>
                  <a:gd name="connsiteY12" fmla="*/ 570134 h 607568"/>
                  <a:gd name="connsiteX13" fmla="*/ 56080 w 302980"/>
                  <a:gd name="connsiteY13" fmla="*/ 404598 h 607568"/>
                  <a:gd name="connsiteX14" fmla="*/ 5379 w 302980"/>
                  <a:gd name="connsiteY14" fmla="*/ 373148 h 607568"/>
                  <a:gd name="connsiteX15" fmla="*/ 155 w 302980"/>
                  <a:gd name="connsiteY15" fmla="*/ 361948 h 607568"/>
                  <a:gd name="connsiteX16" fmla="*/ 17824 w 302980"/>
                  <a:gd name="connsiteY16" fmla="*/ 238294 h 607568"/>
                  <a:gd name="connsiteX17" fmla="*/ 102172 w 302980"/>
                  <a:gd name="connsiteY17" fmla="*/ 160819 h 607568"/>
                  <a:gd name="connsiteX18" fmla="*/ 151490 w 302980"/>
                  <a:gd name="connsiteY18" fmla="*/ 0 h 607568"/>
                  <a:gd name="connsiteX19" fmla="*/ 222020 w 302980"/>
                  <a:gd name="connsiteY19" fmla="*/ 70813 h 607568"/>
                  <a:gd name="connsiteX20" fmla="*/ 151490 w 302980"/>
                  <a:gd name="connsiteY20" fmla="*/ 141626 h 607568"/>
                  <a:gd name="connsiteX21" fmla="*/ 80960 w 302980"/>
                  <a:gd name="connsiteY21" fmla="*/ 70813 h 607568"/>
                  <a:gd name="connsiteX22" fmla="*/ 151490 w 302980"/>
                  <a:gd name="connsiteY22"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80" h="607568">
                    <a:moveTo>
                      <a:pt x="102172" y="160819"/>
                    </a:moveTo>
                    <a:lnTo>
                      <a:pt x="108318" y="160819"/>
                    </a:lnTo>
                    <a:cubicBezTo>
                      <a:pt x="121377" y="167109"/>
                      <a:pt x="136127" y="170638"/>
                      <a:pt x="151491" y="170638"/>
                    </a:cubicBezTo>
                    <a:cubicBezTo>
                      <a:pt x="166855" y="170638"/>
                      <a:pt x="181604" y="167109"/>
                      <a:pt x="194663" y="160819"/>
                    </a:cubicBezTo>
                    <a:lnTo>
                      <a:pt x="200809" y="160819"/>
                    </a:lnTo>
                    <a:cubicBezTo>
                      <a:pt x="240755" y="160819"/>
                      <a:pt x="278704" y="195491"/>
                      <a:pt x="285157" y="238141"/>
                    </a:cubicBezTo>
                    <a:lnTo>
                      <a:pt x="302826" y="361948"/>
                    </a:lnTo>
                    <a:cubicBezTo>
                      <a:pt x="303594" y="366397"/>
                      <a:pt x="301443" y="370846"/>
                      <a:pt x="297602" y="373148"/>
                    </a:cubicBezTo>
                    <a:lnTo>
                      <a:pt x="246901" y="404598"/>
                    </a:lnTo>
                    <a:lnTo>
                      <a:pt x="223240" y="570288"/>
                    </a:lnTo>
                    <a:cubicBezTo>
                      <a:pt x="220475" y="591153"/>
                      <a:pt x="202653" y="607568"/>
                      <a:pt x="182833" y="607568"/>
                    </a:cubicBezTo>
                    <a:lnTo>
                      <a:pt x="120148" y="607568"/>
                    </a:lnTo>
                    <a:cubicBezTo>
                      <a:pt x="100328" y="607568"/>
                      <a:pt x="82506" y="591153"/>
                      <a:pt x="79741" y="570134"/>
                    </a:cubicBezTo>
                    <a:lnTo>
                      <a:pt x="56080" y="404598"/>
                    </a:lnTo>
                    <a:lnTo>
                      <a:pt x="5379" y="373148"/>
                    </a:lnTo>
                    <a:cubicBezTo>
                      <a:pt x="1538" y="370846"/>
                      <a:pt x="-613" y="366397"/>
                      <a:pt x="155" y="361948"/>
                    </a:cubicBezTo>
                    <a:lnTo>
                      <a:pt x="17824" y="238294"/>
                    </a:lnTo>
                    <a:cubicBezTo>
                      <a:pt x="24277" y="195491"/>
                      <a:pt x="62226" y="160819"/>
                      <a:pt x="102172" y="160819"/>
                    </a:cubicBezTo>
                    <a:close/>
                    <a:moveTo>
                      <a:pt x="151490" y="0"/>
                    </a:moveTo>
                    <a:cubicBezTo>
                      <a:pt x="190443" y="0"/>
                      <a:pt x="222020" y="31704"/>
                      <a:pt x="222020" y="70813"/>
                    </a:cubicBezTo>
                    <a:cubicBezTo>
                      <a:pt x="222020" y="109922"/>
                      <a:pt x="190443" y="141626"/>
                      <a:pt x="151490" y="141626"/>
                    </a:cubicBezTo>
                    <a:cubicBezTo>
                      <a:pt x="112537" y="141626"/>
                      <a:pt x="80960" y="109922"/>
                      <a:pt x="80960" y="70813"/>
                    </a:cubicBezTo>
                    <a:cubicBezTo>
                      <a:pt x="80960" y="31704"/>
                      <a:pt x="112537" y="0"/>
                      <a:pt x="151490" y="0"/>
                    </a:cubicBezTo>
                    <a:close/>
                  </a:path>
                </a:pathLst>
              </a:custGeom>
              <a:solidFill>
                <a:schemeClr val="bg1"/>
              </a:solidFill>
              <a:ln>
                <a:noFill/>
              </a:ln>
            </p:spPr>
            <p:txBody>
              <a:bodyPr wrap="square" lIns="91440" tIns="45720" rIns="91440" bIns="45720">
                <a:normAutofit/>
              </a:bodyPr>
              <a:lstStyle/>
              <a:p>
                <a:endParaRPr lang="zh-CN" altLang="en-US"/>
              </a:p>
            </p:txBody>
          </p:sp>
        </p:grpSp>
        <p:grpSp>
          <p:nvGrpSpPr>
            <p:cNvPr id="6" name="îsḷíḑé">
              <a:extLst>
                <a:ext uri="{FF2B5EF4-FFF2-40B4-BE49-F238E27FC236}">
                  <a16:creationId xmlns:a16="http://schemas.microsoft.com/office/drawing/2014/main" id="{28A1596A-AF48-40FF-A395-D282E26B8D99}"/>
                </a:ext>
              </a:extLst>
            </p:cNvPr>
            <p:cNvGrpSpPr/>
            <p:nvPr/>
          </p:nvGrpSpPr>
          <p:grpSpPr>
            <a:xfrm>
              <a:off x="9148162" y="4270345"/>
              <a:ext cx="953230" cy="953228"/>
              <a:chOff x="7828426" y="1707625"/>
              <a:chExt cx="682538" cy="682537"/>
            </a:xfrm>
          </p:grpSpPr>
          <p:sp>
            <p:nvSpPr>
              <p:cNvPr id="19" name="iṧḷïḋé">
                <a:extLst>
                  <a:ext uri="{FF2B5EF4-FFF2-40B4-BE49-F238E27FC236}">
                    <a16:creationId xmlns:a16="http://schemas.microsoft.com/office/drawing/2014/main" id="{1D35CC74-BE61-43F5-B498-15AB18677C1C}"/>
                  </a:ext>
                </a:extLst>
              </p:cNvPr>
              <p:cNvSpPr/>
              <p:nvPr/>
            </p:nvSpPr>
            <p:spPr>
              <a:xfrm>
                <a:off x="7828426" y="1707625"/>
                <a:ext cx="682538" cy="682537"/>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accent1"/>
                  </a:solidFill>
                </a:endParaRPr>
              </a:p>
            </p:txBody>
          </p:sp>
          <p:sp>
            <p:nvSpPr>
              <p:cNvPr id="20" name="iṡļîḋê">
                <a:extLst>
                  <a:ext uri="{FF2B5EF4-FFF2-40B4-BE49-F238E27FC236}">
                    <a16:creationId xmlns:a16="http://schemas.microsoft.com/office/drawing/2014/main" id="{6A9D4692-C281-4C66-9108-491AD5994CB5}"/>
                  </a:ext>
                </a:extLst>
              </p:cNvPr>
              <p:cNvSpPr/>
              <p:nvPr/>
            </p:nvSpPr>
            <p:spPr bwMode="auto">
              <a:xfrm>
                <a:off x="8066864" y="1842685"/>
                <a:ext cx="205663" cy="412418"/>
              </a:xfrm>
              <a:custGeom>
                <a:avLst/>
                <a:gdLst>
                  <a:gd name="connsiteX0" fmla="*/ 102172 w 302980"/>
                  <a:gd name="connsiteY0" fmla="*/ 160819 h 607568"/>
                  <a:gd name="connsiteX1" fmla="*/ 108318 w 302980"/>
                  <a:gd name="connsiteY1" fmla="*/ 160819 h 607568"/>
                  <a:gd name="connsiteX2" fmla="*/ 151491 w 302980"/>
                  <a:gd name="connsiteY2" fmla="*/ 170638 h 607568"/>
                  <a:gd name="connsiteX3" fmla="*/ 194663 w 302980"/>
                  <a:gd name="connsiteY3" fmla="*/ 160819 h 607568"/>
                  <a:gd name="connsiteX4" fmla="*/ 200809 w 302980"/>
                  <a:gd name="connsiteY4" fmla="*/ 160819 h 607568"/>
                  <a:gd name="connsiteX5" fmla="*/ 285157 w 302980"/>
                  <a:gd name="connsiteY5" fmla="*/ 238141 h 607568"/>
                  <a:gd name="connsiteX6" fmla="*/ 302826 w 302980"/>
                  <a:gd name="connsiteY6" fmla="*/ 361948 h 607568"/>
                  <a:gd name="connsiteX7" fmla="*/ 297602 w 302980"/>
                  <a:gd name="connsiteY7" fmla="*/ 373148 h 607568"/>
                  <a:gd name="connsiteX8" fmla="*/ 246901 w 302980"/>
                  <a:gd name="connsiteY8" fmla="*/ 404598 h 607568"/>
                  <a:gd name="connsiteX9" fmla="*/ 223240 w 302980"/>
                  <a:gd name="connsiteY9" fmla="*/ 570288 h 607568"/>
                  <a:gd name="connsiteX10" fmla="*/ 182833 w 302980"/>
                  <a:gd name="connsiteY10" fmla="*/ 607568 h 607568"/>
                  <a:gd name="connsiteX11" fmla="*/ 120148 w 302980"/>
                  <a:gd name="connsiteY11" fmla="*/ 607568 h 607568"/>
                  <a:gd name="connsiteX12" fmla="*/ 79741 w 302980"/>
                  <a:gd name="connsiteY12" fmla="*/ 570134 h 607568"/>
                  <a:gd name="connsiteX13" fmla="*/ 56080 w 302980"/>
                  <a:gd name="connsiteY13" fmla="*/ 404598 h 607568"/>
                  <a:gd name="connsiteX14" fmla="*/ 5379 w 302980"/>
                  <a:gd name="connsiteY14" fmla="*/ 373148 h 607568"/>
                  <a:gd name="connsiteX15" fmla="*/ 155 w 302980"/>
                  <a:gd name="connsiteY15" fmla="*/ 361948 h 607568"/>
                  <a:gd name="connsiteX16" fmla="*/ 17824 w 302980"/>
                  <a:gd name="connsiteY16" fmla="*/ 238294 h 607568"/>
                  <a:gd name="connsiteX17" fmla="*/ 102172 w 302980"/>
                  <a:gd name="connsiteY17" fmla="*/ 160819 h 607568"/>
                  <a:gd name="connsiteX18" fmla="*/ 151490 w 302980"/>
                  <a:gd name="connsiteY18" fmla="*/ 0 h 607568"/>
                  <a:gd name="connsiteX19" fmla="*/ 222020 w 302980"/>
                  <a:gd name="connsiteY19" fmla="*/ 70813 h 607568"/>
                  <a:gd name="connsiteX20" fmla="*/ 151490 w 302980"/>
                  <a:gd name="connsiteY20" fmla="*/ 141626 h 607568"/>
                  <a:gd name="connsiteX21" fmla="*/ 80960 w 302980"/>
                  <a:gd name="connsiteY21" fmla="*/ 70813 h 607568"/>
                  <a:gd name="connsiteX22" fmla="*/ 151490 w 302980"/>
                  <a:gd name="connsiteY22"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80" h="607568">
                    <a:moveTo>
                      <a:pt x="102172" y="160819"/>
                    </a:moveTo>
                    <a:lnTo>
                      <a:pt x="108318" y="160819"/>
                    </a:lnTo>
                    <a:cubicBezTo>
                      <a:pt x="121377" y="167109"/>
                      <a:pt x="136127" y="170638"/>
                      <a:pt x="151491" y="170638"/>
                    </a:cubicBezTo>
                    <a:cubicBezTo>
                      <a:pt x="166855" y="170638"/>
                      <a:pt x="181604" y="167109"/>
                      <a:pt x="194663" y="160819"/>
                    </a:cubicBezTo>
                    <a:lnTo>
                      <a:pt x="200809" y="160819"/>
                    </a:lnTo>
                    <a:cubicBezTo>
                      <a:pt x="240755" y="160819"/>
                      <a:pt x="278704" y="195491"/>
                      <a:pt x="285157" y="238141"/>
                    </a:cubicBezTo>
                    <a:lnTo>
                      <a:pt x="302826" y="361948"/>
                    </a:lnTo>
                    <a:cubicBezTo>
                      <a:pt x="303594" y="366397"/>
                      <a:pt x="301443" y="370846"/>
                      <a:pt x="297602" y="373148"/>
                    </a:cubicBezTo>
                    <a:lnTo>
                      <a:pt x="246901" y="404598"/>
                    </a:lnTo>
                    <a:lnTo>
                      <a:pt x="223240" y="570288"/>
                    </a:lnTo>
                    <a:cubicBezTo>
                      <a:pt x="220475" y="591153"/>
                      <a:pt x="202653" y="607568"/>
                      <a:pt x="182833" y="607568"/>
                    </a:cubicBezTo>
                    <a:lnTo>
                      <a:pt x="120148" y="607568"/>
                    </a:lnTo>
                    <a:cubicBezTo>
                      <a:pt x="100328" y="607568"/>
                      <a:pt x="82506" y="591153"/>
                      <a:pt x="79741" y="570134"/>
                    </a:cubicBezTo>
                    <a:lnTo>
                      <a:pt x="56080" y="404598"/>
                    </a:lnTo>
                    <a:lnTo>
                      <a:pt x="5379" y="373148"/>
                    </a:lnTo>
                    <a:cubicBezTo>
                      <a:pt x="1538" y="370846"/>
                      <a:pt x="-613" y="366397"/>
                      <a:pt x="155" y="361948"/>
                    </a:cubicBezTo>
                    <a:lnTo>
                      <a:pt x="17824" y="238294"/>
                    </a:lnTo>
                    <a:cubicBezTo>
                      <a:pt x="24277" y="195491"/>
                      <a:pt x="62226" y="160819"/>
                      <a:pt x="102172" y="160819"/>
                    </a:cubicBezTo>
                    <a:close/>
                    <a:moveTo>
                      <a:pt x="151490" y="0"/>
                    </a:moveTo>
                    <a:cubicBezTo>
                      <a:pt x="190443" y="0"/>
                      <a:pt x="222020" y="31704"/>
                      <a:pt x="222020" y="70813"/>
                    </a:cubicBezTo>
                    <a:cubicBezTo>
                      <a:pt x="222020" y="109922"/>
                      <a:pt x="190443" y="141626"/>
                      <a:pt x="151490" y="141626"/>
                    </a:cubicBezTo>
                    <a:cubicBezTo>
                      <a:pt x="112537" y="141626"/>
                      <a:pt x="80960" y="109922"/>
                      <a:pt x="80960" y="70813"/>
                    </a:cubicBezTo>
                    <a:cubicBezTo>
                      <a:pt x="80960" y="31704"/>
                      <a:pt x="112537" y="0"/>
                      <a:pt x="151490" y="0"/>
                    </a:cubicBezTo>
                    <a:close/>
                  </a:path>
                </a:pathLst>
              </a:custGeom>
              <a:solidFill>
                <a:schemeClr val="bg1"/>
              </a:solidFill>
              <a:ln>
                <a:noFill/>
              </a:ln>
            </p:spPr>
            <p:txBody>
              <a:bodyPr wrap="square" lIns="91440" tIns="45720" rIns="91440" bIns="45720">
                <a:normAutofit/>
              </a:bodyPr>
              <a:lstStyle/>
              <a:p>
                <a:endParaRPr lang="zh-CN" altLang="en-US"/>
              </a:p>
            </p:txBody>
          </p:sp>
        </p:grpSp>
        <p:grpSp>
          <p:nvGrpSpPr>
            <p:cNvPr id="7" name="íśḷíḋé">
              <a:extLst>
                <a:ext uri="{FF2B5EF4-FFF2-40B4-BE49-F238E27FC236}">
                  <a16:creationId xmlns:a16="http://schemas.microsoft.com/office/drawing/2014/main" id="{281DD27A-267F-4EA2-BD99-062803E0233C}"/>
                </a:ext>
              </a:extLst>
            </p:cNvPr>
            <p:cNvGrpSpPr/>
            <p:nvPr/>
          </p:nvGrpSpPr>
          <p:grpSpPr>
            <a:xfrm>
              <a:off x="962324" y="1410831"/>
              <a:ext cx="10015083" cy="1911489"/>
              <a:chOff x="992893" y="1429926"/>
              <a:chExt cx="18892016" cy="1911489"/>
            </a:xfrm>
          </p:grpSpPr>
          <p:sp>
            <p:nvSpPr>
              <p:cNvPr id="17" name="îśľîḍê">
                <a:extLst>
                  <a:ext uri="{FF2B5EF4-FFF2-40B4-BE49-F238E27FC236}">
                    <a16:creationId xmlns:a16="http://schemas.microsoft.com/office/drawing/2014/main" id="{380F8515-0964-4ACC-8E44-40AF04AD129D}"/>
                  </a:ext>
                </a:extLst>
              </p:cNvPr>
              <p:cNvSpPr/>
              <p:nvPr/>
            </p:nvSpPr>
            <p:spPr bwMode="auto">
              <a:xfrm>
                <a:off x="992893" y="1871731"/>
                <a:ext cx="5103090" cy="146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700" dirty="0">
                    <a:latin typeface="+mn-ea"/>
                  </a:rPr>
                  <a:t>按你的内容随便说点什么吧</a:t>
                </a:r>
                <a:r>
                  <a:rPr lang="en-US" altLang="zh-CN" sz="1700" dirty="0">
                    <a:latin typeface="+mn-ea"/>
                  </a:rPr>
                  <a:t>~~</a:t>
                </a:r>
                <a:r>
                  <a:rPr lang="zh-CN" altLang="en-US" sz="1700" dirty="0">
                    <a:latin typeface="+mn-ea"/>
                  </a:rPr>
                  <a:t>反正我不是很懂论文的要求。比如你的研究流程</a:t>
                </a:r>
                <a:endParaRPr lang="en-US" altLang="zh-CN" sz="1700" dirty="0">
                  <a:latin typeface="+mn-ea"/>
                </a:endParaRPr>
              </a:p>
            </p:txBody>
          </p:sp>
          <p:sp>
            <p:nvSpPr>
              <p:cNvPr id="18" name="îŝlïḍe">
                <a:extLst>
                  <a:ext uri="{FF2B5EF4-FFF2-40B4-BE49-F238E27FC236}">
                    <a16:creationId xmlns:a16="http://schemas.microsoft.com/office/drawing/2014/main" id="{3C3E5D96-8859-4BE5-A37D-CC1417119DB2}"/>
                  </a:ext>
                </a:extLst>
              </p:cNvPr>
              <p:cNvSpPr txBox="1"/>
              <p:nvPr/>
            </p:nvSpPr>
            <p:spPr bwMode="auto">
              <a:xfrm>
                <a:off x="992893" y="1429926"/>
                <a:ext cx="510309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200" dirty="0">
                    <a:latin typeface="+mj-ea"/>
                    <a:ea typeface="+mj-ea"/>
                  </a:rPr>
                  <a:t>小标题在这</a:t>
                </a:r>
                <a:endParaRPr lang="en-US" altLang="zh-CN" sz="2200" dirty="0">
                  <a:latin typeface="+mj-ea"/>
                  <a:ea typeface="+mj-ea"/>
                </a:endParaRPr>
              </a:p>
            </p:txBody>
          </p:sp>
          <p:sp>
            <p:nvSpPr>
              <p:cNvPr id="32" name="îśľîḍê">
                <a:extLst>
                  <a:ext uri="{FF2B5EF4-FFF2-40B4-BE49-F238E27FC236}">
                    <a16:creationId xmlns:a16="http://schemas.microsoft.com/office/drawing/2014/main" id="{32B4B1B2-4E3F-4A4F-AABF-3DC78A98BCC2}"/>
                  </a:ext>
                </a:extLst>
              </p:cNvPr>
              <p:cNvSpPr/>
              <p:nvPr/>
            </p:nvSpPr>
            <p:spPr bwMode="auto">
              <a:xfrm>
                <a:off x="8014591" y="1871731"/>
                <a:ext cx="5103090" cy="101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700" dirty="0">
                    <a:latin typeface="+mn-ea"/>
                  </a:rPr>
                  <a:t>按你的内容随便说点什么吧</a:t>
                </a:r>
                <a:r>
                  <a:rPr lang="en-US" altLang="zh-CN" sz="1700" dirty="0">
                    <a:latin typeface="+mn-ea"/>
                  </a:rPr>
                  <a:t>~~</a:t>
                </a:r>
                <a:r>
                  <a:rPr lang="zh-CN" altLang="en-US" sz="1700" dirty="0">
                    <a:latin typeface="+mn-ea"/>
                  </a:rPr>
                  <a:t>反正我不是很懂论文的要求。比如你的研究流程</a:t>
                </a:r>
                <a:endParaRPr lang="en-US" altLang="zh-CN" sz="1700" dirty="0">
                  <a:latin typeface="+mn-ea"/>
                </a:endParaRPr>
              </a:p>
            </p:txBody>
          </p:sp>
          <p:sp>
            <p:nvSpPr>
              <p:cNvPr id="33" name="îśľîḍê">
                <a:extLst>
                  <a:ext uri="{FF2B5EF4-FFF2-40B4-BE49-F238E27FC236}">
                    <a16:creationId xmlns:a16="http://schemas.microsoft.com/office/drawing/2014/main" id="{D82E8A26-C707-4604-A3CE-A8DD0223F8C2}"/>
                  </a:ext>
                </a:extLst>
              </p:cNvPr>
              <p:cNvSpPr/>
              <p:nvPr/>
            </p:nvSpPr>
            <p:spPr bwMode="auto">
              <a:xfrm>
                <a:off x="14781819" y="1871731"/>
                <a:ext cx="5103090" cy="101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700" dirty="0">
                    <a:latin typeface="+mn-ea"/>
                  </a:rPr>
                  <a:t>按你的内容随便说点什么吧</a:t>
                </a:r>
                <a:r>
                  <a:rPr lang="en-US" altLang="zh-CN" sz="1700" dirty="0">
                    <a:latin typeface="+mn-ea"/>
                  </a:rPr>
                  <a:t>~~</a:t>
                </a:r>
                <a:r>
                  <a:rPr lang="zh-CN" altLang="en-US" sz="1700" dirty="0">
                    <a:latin typeface="+mn-ea"/>
                  </a:rPr>
                  <a:t>反正我不是很懂论文的要求。比如你的研究流程</a:t>
                </a:r>
                <a:endParaRPr lang="en-US" altLang="zh-CN" sz="1700" dirty="0">
                  <a:latin typeface="+mn-ea"/>
                </a:endParaRPr>
              </a:p>
            </p:txBody>
          </p:sp>
        </p:grpSp>
        <p:sp>
          <p:nvSpPr>
            <p:cNvPr id="16" name="iŝľíḑe">
              <a:extLst>
                <a:ext uri="{FF2B5EF4-FFF2-40B4-BE49-F238E27FC236}">
                  <a16:creationId xmlns:a16="http://schemas.microsoft.com/office/drawing/2014/main" id="{8AA66DF5-DEC5-43CB-9FCD-B85F82E0C476}"/>
                </a:ext>
              </a:extLst>
            </p:cNvPr>
            <p:cNvSpPr txBox="1"/>
            <p:nvPr/>
          </p:nvSpPr>
          <p:spPr bwMode="auto">
            <a:xfrm>
              <a:off x="4617235" y="1410831"/>
              <a:ext cx="270526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defTabSz="914377">
                <a:lnSpc>
                  <a:spcPct val="100000"/>
                </a:lnSpc>
                <a:spcBef>
                  <a:spcPct val="0"/>
                </a:spcBef>
                <a:defRPr sz="2200">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小标题</a:t>
              </a:r>
              <a:r>
                <a:rPr lang="zh-CN" altLang="en-US"/>
                <a:t>在这</a:t>
              </a:r>
              <a:endParaRPr lang="en-US" altLang="zh-CN" dirty="0"/>
            </a:p>
          </p:txBody>
        </p:sp>
        <p:sp>
          <p:nvSpPr>
            <p:cNvPr id="14" name="îš1íde">
              <a:extLst>
                <a:ext uri="{FF2B5EF4-FFF2-40B4-BE49-F238E27FC236}">
                  <a16:creationId xmlns:a16="http://schemas.microsoft.com/office/drawing/2014/main" id="{AEE28F4C-C7CE-446D-A386-BCFE3D791A02}"/>
                </a:ext>
              </a:extLst>
            </p:cNvPr>
            <p:cNvSpPr txBox="1"/>
            <p:nvPr/>
          </p:nvSpPr>
          <p:spPr bwMode="auto">
            <a:xfrm>
              <a:off x="8272144" y="1410831"/>
              <a:ext cx="270526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defTabSz="914377">
                <a:lnSpc>
                  <a:spcPct val="100000"/>
                </a:lnSpc>
                <a:spcBef>
                  <a:spcPct val="0"/>
                </a:spcBef>
                <a:defRPr sz="2200">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小标题在这</a:t>
              </a:r>
              <a:endParaRPr lang="en-US" altLang="zh-CN" dirty="0"/>
            </a:p>
          </p:txBody>
        </p:sp>
        <p:cxnSp>
          <p:nvCxnSpPr>
            <p:cNvPr id="10" name="直接连接符 9">
              <a:extLst>
                <a:ext uri="{FF2B5EF4-FFF2-40B4-BE49-F238E27FC236}">
                  <a16:creationId xmlns:a16="http://schemas.microsoft.com/office/drawing/2014/main" id="{A693283D-569B-4785-86B4-D2512F8B44E8}"/>
                </a:ext>
              </a:extLst>
            </p:cNvPr>
            <p:cNvCxnSpPr>
              <a:cxnSpLocks/>
              <a:endCxn id="23" idx="0"/>
            </p:cNvCxnSpPr>
            <p:nvPr/>
          </p:nvCxnSpPr>
          <p:spPr>
            <a:xfrm>
              <a:off x="2314956" y="3200400"/>
              <a:ext cx="0" cy="1834549"/>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A1756E6-C199-45EC-8038-051E856727AA}"/>
                </a:ext>
              </a:extLst>
            </p:cNvPr>
            <p:cNvCxnSpPr>
              <a:cxnSpLocks/>
              <a:endCxn id="21" idx="0"/>
            </p:cNvCxnSpPr>
            <p:nvPr/>
          </p:nvCxnSpPr>
          <p:spPr>
            <a:xfrm>
              <a:off x="5963525" y="3166774"/>
              <a:ext cx="6341" cy="1868175"/>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5AC448A-382B-4A6D-9E10-1D740BC31ECC}"/>
                </a:ext>
              </a:extLst>
            </p:cNvPr>
            <p:cNvCxnSpPr>
              <a:cxnSpLocks/>
              <a:endCxn id="19" idx="0"/>
            </p:cNvCxnSpPr>
            <p:nvPr/>
          </p:nvCxnSpPr>
          <p:spPr>
            <a:xfrm>
              <a:off x="9624777" y="3200400"/>
              <a:ext cx="0" cy="1069945"/>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sp>
        <p:nvSpPr>
          <p:cNvPr id="15" name="文本占位符 14">
            <a:extLst>
              <a:ext uri="{FF2B5EF4-FFF2-40B4-BE49-F238E27FC236}">
                <a16:creationId xmlns:a16="http://schemas.microsoft.com/office/drawing/2014/main" id="{B9FD37E1-4CA2-4E3C-AD50-57B0241E5054}"/>
              </a:ext>
            </a:extLst>
          </p:cNvPr>
          <p:cNvSpPr>
            <a:spLocks noGrp="1"/>
          </p:cNvSpPr>
          <p:nvPr>
            <p:ph type="body" sz="quarter" idx="13"/>
          </p:nvPr>
        </p:nvSpPr>
        <p:spPr>
          <a:xfrm>
            <a:off x="508000" y="165797"/>
            <a:ext cx="2923539" cy="391593"/>
          </a:xfrm>
        </p:spPr>
        <p:txBody>
          <a:bodyPr>
            <a:normAutofit/>
          </a:bodyPr>
          <a:lstStyle/>
          <a:p>
            <a:r>
              <a:rPr lang="zh-CN" altLang="en-US" dirty="0"/>
              <a:t>请输入你的标题</a:t>
            </a:r>
          </a:p>
        </p:txBody>
      </p:sp>
    </p:spTree>
    <p:extLst>
      <p:ext uri="{BB962C8B-B14F-4D97-AF65-F5344CB8AC3E}">
        <p14:creationId xmlns:p14="http://schemas.microsoft.com/office/powerpoint/2010/main" val="1682058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24680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1E7FE57-75F8-4834-9F31-DBCBA08D7120}"/>
              </a:ext>
            </a:extLst>
          </p:cNvPr>
          <p:cNvGrpSpPr>
            <a:grpSpLocks noChangeAspect="1"/>
          </p:cNvGrpSpPr>
          <p:nvPr>
            <p:custDataLst>
              <p:tags r:id="rId1"/>
            </p:custDataLst>
          </p:nvPr>
        </p:nvGrpSpPr>
        <p:grpSpPr>
          <a:xfrm>
            <a:off x="528213" y="1029231"/>
            <a:ext cx="11188725" cy="5424482"/>
            <a:chOff x="842962" y="1330512"/>
            <a:chExt cx="10556221" cy="5117833"/>
          </a:xfrm>
        </p:grpSpPr>
        <p:sp>
          <p:nvSpPr>
            <p:cNvPr id="3" name="iṡḻîḓe">
              <a:extLst>
                <a:ext uri="{FF2B5EF4-FFF2-40B4-BE49-F238E27FC236}">
                  <a16:creationId xmlns:a16="http://schemas.microsoft.com/office/drawing/2014/main" id="{C1FEF682-01FD-4E5E-BB4F-B0CDE136B539}"/>
                </a:ext>
              </a:extLst>
            </p:cNvPr>
            <p:cNvSpPr/>
            <p:nvPr/>
          </p:nvSpPr>
          <p:spPr>
            <a:xfrm>
              <a:off x="842962" y="1632044"/>
              <a:ext cx="3095625" cy="3438525"/>
            </a:xfrm>
            <a:prstGeom prst="rect">
              <a:avLst/>
            </a:prstGeom>
            <a:solidFill>
              <a:schemeClr val="bg1">
                <a:lumMod val="95000"/>
              </a:schemeClr>
            </a:solidFill>
            <a:ln w="3175">
              <a:noFill/>
              <a:prstDash val="solid"/>
              <a:round/>
              <a:headEnd/>
              <a:tailEnd/>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dirty="0">
                <a:solidFill>
                  <a:schemeClr val="tx1"/>
                </a:solidFill>
              </a:endParaRPr>
            </a:p>
          </p:txBody>
        </p:sp>
        <p:sp>
          <p:nvSpPr>
            <p:cNvPr id="4" name="ïś1îḓè">
              <a:extLst>
                <a:ext uri="{FF2B5EF4-FFF2-40B4-BE49-F238E27FC236}">
                  <a16:creationId xmlns:a16="http://schemas.microsoft.com/office/drawing/2014/main" id="{A2F02B38-876B-4C91-AC40-1EA74C2B2A40}"/>
                </a:ext>
              </a:extLst>
            </p:cNvPr>
            <p:cNvSpPr/>
            <p:nvPr/>
          </p:nvSpPr>
          <p:spPr>
            <a:xfrm>
              <a:off x="842962" y="1917794"/>
              <a:ext cx="3095625" cy="600075"/>
            </a:xfrm>
            <a:prstGeom prst="rect">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lnSpc>
                  <a:spcPct val="110000"/>
                </a:lnSpc>
              </a:pPr>
              <a:r>
                <a:rPr lang="zh-CN" altLang="en-US" sz="2400" b="1" dirty="0"/>
                <a:t>说点话</a:t>
              </a:r>
              <a:endParaRPr lang="en-US" altLang="zh-CN" sz="2400" b="1" dirty="0"/>
            </a:p>
          </p:txBody>
        </p:sp>
        <p:sp>
          <p:nvSpPr>
            <p:cNvPr id="5" name="iś1ïḋé">
              <a:extLst>
                <a:ext uri="{FF2B5EF4-FFF2-40B4-BE49-F238E27FC236}">
                  <a16:creationId xmlns:a16="http://schemas.microsoft.com/office/drawing/2014/main" id="{46C2FB9F-83E6-4553-81B5-6022EA5535E8}"/>
                </a:ext>
              </a:extLst>
            </p:cNvPr>
            <p:cNvSpPr/>
            <p:nvPr/>
          </p:nvSpPr>
          <p:spPr>
            <a:xfrm>
              <a:off x="977055" y="2932206"/>
              <a:ext cx="240097" cy="276225"/>
            </a:xfrm>
            <a:custGeom>
              <a:avLst/>
              <a:gdLst>
                <a:gd name="connsiteX0" fmla="*/ 380395 w 524301"/>
                <a:gd name="connsiteY0" fmla="*/ 355932 h 603193"/>
                <a:gd name="connsiteX1" fmla="*/ 393150 w 524301"/>
                <a:gd name="connsiteY1" fmla="*/ 362826 h 603193"/>
                <a:gd name="connsiteX2" fmla="*/ 418810 w 524301"/>
                <a:gd name="connsiteY2" fmla="*/ 399394 h 603193"/>
                <a:gd name="connsiteX3" fmla="*/ 420461 w 524301"/>
                <a:gd name="connsiteY3" fmla="*/ 414231 h 603193"/>
                <a:gd name="connsiteX4" fmla="*/ 407256 w 524301"/>
                <a:gd name="connsiteY4" fmla="*/ 421424 h 603193"/>
                <a:gd name="connsiteX5" fmla="*/ 402154 w 524301"/>
                <a:gd name="connsiteY5" fmla="*/ 421424 h 603193"/>
                <a:gd name="connsiteX6" fmla="*/ 402154 w 524301"/>
                <a:gd name="connsiteY6" fmla="*/ 467284 h 603193"/>
                <a:gd name="connsiteX7" fmla="*/ 506444 w 524301"/>
                <a:gd name="connsiteY7" fmla="*/ 467284 h 603193"/>
                <a:gd name="connsiteX8" fmla="*/ 524301 w 524301"/>
                <a:gd name="connsiteY8" fmla="*/ 485568 h 603193"/>
                <a:gd name="connsiteX9" fmla="*/ 524301 w 524301"/>
                <a:gd name="connsiteY9" fmla="*/ 495009 h 603193"/>
                <a:gd name="connsiteX10" fmla="*/ 506444 w 524301"/>
                <a:gd name="connsiteY10" fmla="*/ 513293 h 603193"/>
                <a:gd name="connsiteX11" fmla="*/ 375894 w 524301"/>
                <a:gd name="connsiteY11" fmla="*/ 513293 h 603193"/>
                <a:gd name="connsiteX12" fmla="*/ 356986 w 524301"/>
                <a:gd name="connsiteY12" fmla="*/ 501304 h 603193"/>
                <a:gd name="connsiteX13" fmla="*/ 356236 w 524301"/>
                <a:gd name="connsiteY13" fmla="*/ 490663 h 603193"/>
                <a:gd name="connsiteX14" fmla="*/ 356236 w 524301"/>
                <a:gd name="connsiteY14" fmla="*/ 421424 h 603193"/>
                <a:gd name="connsiteX15" fmla="*/ 353685 w 524301"/>
                <a:gd name="connsiteY15" fmla="*/ 421424 h 603193"/>
                <a:gd name="connsiteX16" fmla="*/ 340480 w 524301"/>
                <a:gd name="connsiteY16" fmla="*/ 414231 h 603193"/>
                <a:gd name="connsiteX17" fmla="*/ 341981 w 524301"/>
                <a:gd name="connsiteY17" fmla="*/ 399394 h 603193"/>
                <a:gd name="connsiteX18" fmla="*/ 367640 w 524301"/>
                <a:gd name="connsiteY18" fmla="*/ 362976 h 603193"/>
                <a:gd name="connsiteX19" fmla="*/ 380395 w 524301"/>
                <a:gd name="connsiteY19" fmla="*/ 355932 h 603193"/>
                <a:gd name="connsiteX20" fmla="*/ 262745 w 524301"/>
                <a:gd name="connsiteY20" fmla="*/ 355932 h 603193"/>
                <a:gd name="connsiteX21" fmla="*/ 275645 w 524301"/>
                <a:gd name="connsiteY21" fmla="*/ 362975 h 603193"/>
                <a:gd name="connsiteX22" fmla="*/ 301145 w 524301"/>
                <a:gd name="connsiteY22" fmla="*/ 399390 h 603193"/>
                <a:gd name="connsiteX23" fmla="*/ 302795 w 524301"/>
                <a:gd name="connsiteY23" fmla="*/ 414226 h 603193"/>
                <a:gd name="connsiteX24" fmla="*/ 289595 w 524301"/>
                <a:gd name="connsiteY24" fmla="*/ 421419 h 603193"/>
                <a:gd name="connsiteX25" fmla="*/ 284195 w 524301"/>
                <a:gd name="connsiteY25" fmla="*/ 421419 h 603193"/>
                <a:gd name="connsiteX26" fmla="*/ 284195 w 524301"/>
                <a:gd name="connsiteY26" fmla="*/ 585061 h 603193"/>
                <a:gd name="connsiteX27" fmla="*/ 267545 w 524301"/>
                <a:gd name="connsiteY27" fmla="*/ 603193 h 603193"/>
                <a:gd name="connsiteX28" fmla="*/ 258096 w 524301"/>
                <a:gd name="connsiteY28" fmla="*/ 603193 h 603193"/>
                <a:gd name="connsiteX29" fmla="*/ 240096 w 524301"/>
                <a:gd name="connsiteY29" fmla="*/ 585061 h 603193"/>
                <a:gd name="connsiteX30" fmla="*/ 240096 w 524301"/>
                <a:gd name="connsiteY30" fmla="*/ 421419 h 603193"/>
                <a:gd name="connsiteX31" fmla="*/ 236046 w 524301"/>
                <a:gd name="connsiteY31" fmla="*/ 421419 h 603193"/>
                <a:gd name="connsiteX32" fmla="*/ 222846 w 524301"/>
                <a:gd name="connsiteY32" fmla="*/ 414226 h 603193"/>
                <a:gd name="connsiteX33" fmla="*/ 224346 w 524301"/>
                <a:gd name="connsiteY33" fmla="*/ 399390 h 603193"/>
                <a:gd name="connsiteX34" fmla="*/ 249996 w 524301"/>
                <a:gd name="connsiteY34" fmla="*/ 362975 h 603193"/>
                <a:gd name="connsiteX35" fmla="*/ 262745 w 524301"/>
                <a:gd name="connsiteY35" fmla="*/ 355932 h 603193"/>
                <a:gd name="connsiteX36" fmla="*/ 145249 w 524301"/>
                <a:gd name="connsiteY36" fmla="*/ 355932 h 603193"/>
                <a:gd name="connsiteX37" fmla="*/ 158003 w 524301"/>
                <a:gd name="connsiteY37" fmla="*/ 362976 h 603193"/>
                <a:gd name="connsiteX38" fmla="*/ 183512 w 524301"/>
                <a:gd name="connsiteY38" fmla="*/ 399394 h 603193"/>
                <a:gd name="connsiteX39" fmla="*/ 185162 w 524301"/>
                <a:gd name="connsiteY39" fmla="*/ 414231 h 603193"/>
                <a:gd name="connsiteX40" fmla="*/ 171958 w 524301"/>
                <a:gd name="connsiteY40" fmla="*/ 421424 h 603193"/>
                <a:gd name="connsiteX41" fmla="*/ 168056 w 524301"/>
                <a:gd name="connsiteY41" fmla="*/ 421424 h 603193"/>
                <a:gd name="connsiteX42" fmla="*/ 168056 w 524301"/>
                <a:gd name="connsiteY42" fmla="*/ 490663 h 603193"/>
                <a:gd name="connsiteX43" fmla="*/ 167906 w 524301"/>
                <a:gd name="connsiteY43" fmla="*/ 501304 h 603193"/>
                <a:gd name="connsiteX44" fmla="*/ 149750 w 524301"/>
                <a:gd name="connsiteY44" fmla="*/ 513293 h 603193"/>
                <a:gd name="connsiteX45" fmla="*/ 19206 w 524301"/>
                <a:gd name="connsiteY45" fmla="*/ 513293 h 603193"/>
                <a:gd name="connsiteX46" fmla="*/ 0 w 524301"/>
                <a:gd name="connsiteY46" fmla="*/ 495009 h 603193"/>
                <a:gd name="connsiteX47" fmla="*/ 0 w 524301"/>
                <a:gd name="connsiteY47" fmla="*/ 485568 h 603193"/>
                <a:gd name="connsiteX48" fmla="*/ 19206 w 524301"/>
                <a:gd name="connsiteY48" fmla="*/ 467284 h 603193"/>
                <a:gd name="connsiteX49" fmla="*/ 122141 w 524301"/>
                <a:gd name="connsiteY49" fmla="*/ 467284 h 603193"/>
                <a:gd name="connsiteX50" fmla="*/ 122141 w 524301"/>
                <a:gd name="connsiteY50" fmla="*/ 421424 h 603193"/>
                <a:gd name="connsiteX51" fmla="*/ 118390 w 524301"/>
                <a:gd name="connsiteY51" fmla="*/ 421424 h 603193"/>
                <a:gd name="connsiteX52" fmla="*/ 105185 w 524301"/>
                <a:gd name="connsiteY52" fmla="*/ 414231 h 603193"/>
                <a:gd name="connsiteX53" fmla="*/ 106836 w 524301"/>
                <a:gd name="connsiteY53" fmla="*/ 399394 h 603193"/>
                <a:gd name="connsiteX54" fmla="*/ 132344 w 524301"/>
                <a:gd name="connsiteY54" fmla="*/ 362976 h 603193"/>
                <a:gd name="connsiteX55" fmla="*/ 145249 w 524301"/>
                <a:gd name="connsiteY55" fmla="*/ 355932 h 603193"/>
                <a:gd name="connsiteX56" fmla="*/ 336277 w 524301"/>
                <a:gd name="connsiteY56" fmla="*/ 0 h 603193"/>
                <a:gd name="connsiteX57" fmla="*/ 475087 w 524301"/>
                <a:gd name="connsiteY57" fmla="*/ 138566 h 603193"/>
                <a:gd name="connsiteX58" fmla="*/ 473586 w 524301"/>
                <a:gd name="connsiteY58" fmla="*/ 159089 h 603193"/>
                <a:gd name="connsiteX59" fmla="*/ 514704 w 524301"/>
                <a:gd name="connsiteY59" fmla="*/ 234888 h 603193"/>
                <a:gd name="connsiteX60" fmla="*/ 423915 w 524301"/>
                <a:gd name="connsiteY60" fmla="*/ 325518 h 603193"/>
                <a:gd name="connsiteX61" fmla="*/ 101577 w 524301"/>
                <a:gd name="connsiteY61" fmla="*/ 325518 h 603193"/>
                <a:gd name="connsiteX62" fmla="*/ 10938 w 524301"/>
                <a:gd name="connsiteY62" fmla="*/ 234888 h 603193"/>
                <a:gd name="connsiteX63" fmla="*/ 58658 w 524301"/>
                <a:gd name="connsiteY63" fmla="*/ 155344 h 603193"/>
                <a:gd name="connsiteX64" fmla="*/ 165204 w 524301"/>
                <a:gd name="connsiteY64" fmla="*/ 61119 h 603193"/>
                <a:gd name="connsiteX65" fmla="*/ 214125 w 524301"/>
                <a:gd name="connsiteY65" fmla="*/ 72953 h 603193"/>
                <a:gd name="connsiteX66" fmla="*/ 336277 w 524301"/>
                <a:gd name="connsiteY66" fmla="*/ 0 h 60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24301" h="603193">
                  <a:moveTo>
                    <a:pt x="380395" y="355932"/>
                  </a:moveTo>
                  <a:cubicBezTo>
                    <a:pt x="385497" y="355932"/>
                    <a:pt x="390149" y="358480"/>
                    <a:pt x="393150" y="362826"/>
                  </a:cubicBezTo>
                  <a:lnTo>
                    <a:pt x="418810" y="399394"/>
                  </a:lnTo>
                  <a:cubicBezTo>
                    <a:pt x="422262" y="404190"/>
                    <a:pt x="422712" y="409585"/>
                    <a:pt x="420461" y="414231"/>
                  </a:cubicBezTo>
                  <a:cubicBezTo>
                    <a:pt x="418060" y="418727"/>
                    <a:pt x="413108" y="421424"/>
                    <a:pt x="407256" y="421424"/>
                  </a:cubicBezTo>
                  <a:lnTo>
                    <a:pt x="402154" y="421424"/>
                  </a:lnTo>
                  <a:lnTo>
                    <a:pt x="402154" y="467284"/>
                  </a:lnTo>
                  <a:lnTo>
                    <a:pt x="506444" y="467284"/>
                  </a:lnTo>
                  <a:cubicBezTo>
                    <a:pt x="516348" y="467284"/>
                    <a:pt x="524301" y="475676"/>
                    <a:pt x="524301" y="485568"/>
                  </a:cubicBezTo>
                  <a:lnTo>
                    <a:pt x="524301" y="495009"/>
                  </a:lnTo>
                  <a:cubicBezTo>
                    <a:pt x="524301" y="505051"/>
                    <a:pt x="516348" y="513293"/>
                    <a:pt x="506444" y="513293"/>
                  </a:cubicBezTo>
                  <a:lnTo>
                    <a:pt x="375894" y="513293"/>
                  </a:lnTo>
                  <a:cubicBezTo>
                    <a:pt x="359387" y="513293"/>
                    <a:pt x="357136" y="504001"/>
                    <a:pt x="356986" y="501304"/>
                  </a:cubicBezTo>
                  <a:cubicBezTo>
                    <a:pt x="356986" y="499805"/>
                    <a:pt x="356236" y="494560"/>
                    <a:pt x="356236" y="490663"/>
                  </a:cubicBezTo>
                  <a:lnTo>
                    <a:pt x="356236" y="421424"/>
                  </a:lnTo>
                  <a:lnTo>
                    <a:pt x="353685" y="421424"/>
                  </a:lnTo>
                  <a:cubicBezTo>
                    <a:pt x="347833" y="421424"/>
                    <a:pt x="342881" y="418727"/>
                    <a:pt x="340480" y="414231"/>
                  </a:cubicBezTo>
                  <a:cubicBezTo>
                    <a:pt x="338079" y="409585"/>
                    <a:pt x="338679" y="404190"/>
                    <a:pt x="341981" y="399394"/>
                  </a:cubicBezTo>
                  <a:lnTo>
                    <a:pt x="367640" y="362976"/>
                  </a:lnTo>
                  <a:cubicBezTo>
                    <a:pt x="370792" y="358480"/>
                    <a:pt x="375443" y="355932"/>
                    <a:pt x="380395" y="355932"/>
                  </a:cubicBezTo>
                  <a:close/>
                  <a:moveTo>
                    <a:pt x="262745" y="355932"/>
                  </a:moveTo>
                  <a:cubicBezTo>
                    <a:pt x="267845" y="355932"/>
                    <a:pt x="272495" y="358480"/>
                    <a:pt x="275645" y="362975"/>
                  </a:cubicBezTo>
                  <a:lnTo>
                    <a:pt x="301145" y="399390"/>
                  </a:lnTo>
                  <a:cubicBezTo>
                    <a:pt x="304595" y="404186"/>
                    <a:pt x="305195" y="409580"/>
                    <a:pt x="302795" y="414226"/>
                  </a:cubicBezTo>
                  <a:cubicBezTo>
                    <a:pt x="300395" y="418722"/>
                    <a:pt x="295445" y="421419"/>
                    <a:pt x="289595" y="421419"/>
                  </a:cubicBezTo>
                  <a:lnTo>
                    <a:pt x="284195" y="421419"/>
                  </a:lnTo>
                  <a:lnTo>
                    <a:pt x="284195" y="585061"/>
                  </a:lnTo>
                  <a:cubicBezTo>
                    <a:pt x="284195" y="594951"/>
                    <a:pt x="277445" y="603193"/>
                    <a:pt x="267545" y="603193"/>
                  </a:cubicBezTo>
                  <a:lnTo>
                    <a:pt x="258096" y="603193"/>
                  </a:lnTo>
                  <a:cubicBezTo>
                    <a:pt x="248196" y="603193"/>
                    <a:pt x="240096" y="594951"/>
                    <a:pt x="240096" y="585061"/>
                  </a:cubicBezTo>
                  <a:lnTo>
                    <a:pt x="240096" y="421419"/>
                  </a:lnTo>
                  <a:lnTo>
                    <a:pt x="236046" y="421419"/>
                  </a:lnTo>
                  <a:cubicBezTo>
                    <a:pt x="230196" y="421419"/>
                    <a:pt x="225246" y="418722"/>
                    <a:pt x="222846" y="414226"/>
                  </a:cubicBezTo>
                  <a:cubicBezTo>
                    <a:pt x="220446" y="409580"/>
                    <a:pt x="221046" y="404186"/>
                    <a:pt x="224346" y="399390"/>
                  </a:cubicBezTo>
                  <a:lnTo>
                    <a:pt x="249996" y="362975"/>
                  </a:lnTo>
                  <a:cubicBezTo>
                    <a:pt x="253146" y="358480"/>
                    <a:pt x="257796" y="355932"/>
                    <a:pt x="262745" y="355932"/>
                  </a:cubicBezTo>
                  <a:close/>
                  <a:moveTo>
                    <a:pt x="145249" y="355932"/>
                  </a:moveTo>
                  <a:cubicBezTo>
                    <a:pt x="150200" y="355932"/>
                    <a:pt x="154852" y="358480"/>
                    <a:pt x="158003" y="362976"/>
                  </a:cubicBezTo>
                  <a:lnTo>
                    <a:pt x="183512" y="399394"/>
                  </a:lnTo>
                  <a:cubicBezTo>
                    <a:pt x="186963" y="404190"/>
                    <a:pt x="187563" y="409585"/>
                    <a:pt x="185162" y="414231"/>
                  </a:cubicBezTo>
                  <a:cubicBezTo>
                    <a:pt x="182761" y="418727"/>
                    <a:pt x="177810" y="421424"/>
                    <a:pt x="171958" y="421424"/>
                  </a:cubicBezTo>
                  <a:lnTo>
                    <a:pt x="168056" y="421424"/>
                  </a:lnTo>
                  <a:lnTo>
                    <a:pt x="168056" y="490663"/>
                  </a:lnTo>
                  <a:cubicBezTo>
                    <a:pt x="168056" y="494710"/>
                    <a:pt x="168056" y="499805"/>
                    <a:pt x="167906" y="501304"/>
                  </a:cubicBezTo>
                  <a:cubicBezTo>
                    <a:pt x="167906" y="504001"/>
                    <a:pt x="166256" y="513293"/>
                    <a:pt x="149750" y="513293"/>
                  </a:cubicBezTo>
                  <a:lnTo>
                    <a:pt x="19206" y="513293"/>
                  </a:lnTo>
                  <a:cubicBezTo>
                    <a:pt x="9303" y="513293"/>
                    <a:pt x="0" y="504901"/>
                    <a:pt x="0" y="495009"/>
                  </a:cubicBezTo>
                  <a:lnTo>
                    <a:pt x="0" y="485568"/>
                  </a:lnTo>
                  <a:cubicBezTo>
                    <a:pt x="0" y="475676"/>
                    <a:pt x="9303" y="467284"/>
                    <a:pt x="19206" y="467284"/>
                  </a:cubicBezTo>
                  <a:lnTo>
                    <a:pt x="122141" y="467284"/>
                  </a:lnTo>
                  <a:lnTo>
                    <a:pt x="122141" y="421424"/>
                  </a:lnTo>
                  <a:lnTo>
                    <a:pt x="118390" y="421424"/>
                  </a:lnTo>
                  <a:cubicBezTo>
                    <a:pt x="112538" y="421424"/>
                    <a:pt x="107586" y="418727"/>
                    <a:pt x="105185" y="414231"/>
                  </a:cubicBezTo>
                  <a:cubicBezTo>
                    <a:pt x="102785" y="409585"/>
                    <a:pt x="103385" y="404190"/>
                    <a:pt x="106836" y="399394"/>
                  </a:cubicBezTo>
                  <a:lnTo>
                    <a:pt x="132344" y="362976"/>
                  </a:lnTo>
                  <a:cubicBezTo>
                    <a:pt x="135496" y="358480"/>
                    <a:pt x="140147" y="355932"/>
                    <a:pt x="145249" y="355932"/>
                  </a:cubicBezTo>
                  <a:close/>
                  <a:moveTo>
                    <a:pt x="336277" y="0"/>
                  </a:moveTo>
                  <a:cubicBezTo>
                    <a:pt x="412810" y="0"/>
                    <a:pt x="475087" y="62167"/>
                    <a:pt x="475087" y="138566"/>
                  </a:cubicBezTo>
                  <a:cubicBezTo>
                    <a:pt x="475087" y="145457"/>
                    <a:pt x="474637" y="152348"/>
                    <a:pt x="473586" y="159089"/>
                  </a:cubicBezTo>
                  <a:cubicBezTo>
                    <a:pt x="499097" y="175717"/>
                    <a:pt x="514704" y="204179"/>
                    <a:pt x="514704" y="234888"/>
                  </a:cubicBezTo>
                  <a:cubicBezTo>
                    <a:pt x="514704" y="284772"/>
                    <a:pt x="474037" y="325518"/>
                    <a:pt x="423915" y="325518"/>
                  </a:cubicBezTo>
                  <a:lnTo>
                    <a:pt x="101577" y="325518"/>
                  </a:lnTo>
                  <a:cubicBezTo>
                    <a:pt x="51605" y="325518"/>
                    <a:pt x="10938" y="284772"/>
                    <a:pt x="10938" y="234888"/>
                  </a:cubicBezTo>
                  <a:cubicBezTo>
                    <a:pt x="10938" y="201632"/>
                    <a:pt x="29546" y="170923"/>
                    <a:pt x="58658" y="155344"/>
                  </a:cubicBezTo>
                  <a:cubicBezTo>
                    <a:pt x="65261" y="102014"/>
                    <a:pt x="111031" y="61119"/>
                    <a:pt x="165204" y="61119"/>
                  </a:cubicBezTo>
                  <a:cubicBezTo>
                    <a:pt x="182311" y="61119"/>
                    <a:pt x="198969" y="65163"/>
                    <a:pt x="214125" y="72953"/>
                  </a:cubicBezTo>
                  <a:cubicBezTo>
                    <a:pt x="238135" y="28312"/>
                    <a:pt x="284955" y="0"/>
                    <a:pt x="336277" y="0"/>
                  </a:cubicBezTo>
                  <a:close/>
                </a:path>
              </a:pathLst>
            </a:cu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6" name="išļiďê">
              <a:extLst>
                <a:ext uri="{FF2B5EF4-FFF2-40B4-BE49-F238E27FC236}">
                  <a16:creationId xmlns:a16="http://schemas.microsoft.com/office/drawing/2014/main" id="{2F05DB6F-826A-48A9-9D7D-EF57D1F92EA6}"/>
                </a:ext>
              </a:extLst>
            </p:cNvPr>
            <p:cNvSpPr/>
            <p:nvPr/>
          </p:nvSpPr>
          <p:spPr>
            <a:xfrm>
              <a:off x="963228" y="3645389"/>
              <a:ext cx="267747" cy="276225"/>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7" name="iṣ1îḑe">
              <a:extLst>
                <a:ext uri="{FF2B5EF4-FFF2-40B4-BE49-F238E27FC236}">
                  <a16:creationId xmlns:a16="http://schemas.microsoft.com/office/drawing/2014/main" id="{3D4BF95B-B093-42F3-A9F8-1A4D35A671D5}"/>
                </a:ext>
              </a:extLst>
            </p:cNvPr>
            <p:cNvSpPr/>
            <p:nvPr/>
          </p:nvSpPr>
          <p:spPr>
            <a:xfrm>
              <a:off x="958989" y="4358785"/>
              <a:ext cx="276225" cy="275804"/>
            </a:xfrm>
            <a:custGeom>
              <a:avLst/>
              <a:gdLst>
                <a:gd name="connsiteX0" fmla="*/ 146058 w 607639"/>
                <a:gd name="connsiteY0" fmla="*/ 370925 h 606713"/>
                <a:gd name="connsiteX1" fmla="*/ 176497 w 607639"/>
                <a:gd name="connsiteY1" fmla="*/ 389678 h 606713"/>
                <a:gd name="connsiteX2" fmla="*/ 157717 w 607639"/>
                <a:gd name="connsiteY2" fmla="*/ 420074 h 606713"/>
                <a:gd name="connsiteX3" fmla="*/ 50644 w 607639"/>
                <a:gd name="connsiteY3" fmla="*/ 480332 h 606713"/>
                <a:gd name="connsiteX4" fmla="*/ 303775 w 607639"/>
                <a:gd name="connsiteY4" fmla="*/ 556143 h 606713"/>
                <a:gd name="connsiteX5" fmla="*/ 556995 w 607639"/>
                <a:gd name="connsiteY5" fmla="*/ 480332 h 606713"/>
                <a:gd name="connsiteX6" fmla="*/ 449833 w 607639"/>
                <a:gd name="connsiteY6" fmla="*/ 420074 h 606713"/>
                <a:gd name="connsiteX7" fmla="*/ 431053 w 607639"/>
                <a:gd name="connsiteY7" fmla="*/ 389678 h 606713"/>
                <a:gd name="connsiteX8" fmla="*/ 461492 w 607639"/>
                <a:gd name="connsiteY8" fmla="*/ 370925 h 606713"/>
                <a:gd name="connsiteX9" fmla="*/ 607639 w 607639"/>
                <a:gd name="connsiteY9" fmla="*/ 480332 h 606713"/>
                <a:gd name="connsiteX10" fmla="*/ 303775 w 607639"/>
                <a:gd name="connsiteY10" fmla="*/ 606713 h 606713"/>
                <a:gd name="connsiteX11" fmla="*/ 0 w 607639"/>
                <a:gd name="connsiteY11" fmla="*/ 480332 h 606713"/>
                <a:gd name="connsiteX12" fmla="*/ 146058 w 607639"/>
                <a:gd name="connsiteY12" fmla="*/ 370925 h 606713"/>
                <a:gd name="connsiteX13" fmla="*/ 303820 w 607639"/>
                <a:gd name="connsiteY13" fmla="*/ 151707 h 606713"/>
                <a:gd name="connsiteX14" fmla="*/ 329118 w 607639"/>
                <a:gd name="connsiteY14" fmla="*/ 176970 h 606713"/>
                <a:gd name="connsiteX15" fmla="*/ 303820 w 607639"/>
                <a:gd name="connsiteY15" fmla="*/ 202233 h 606713"/>
                <a:gd name="connsiteX16" fmla="*/ 278522 w 607639"/>
                <a:gd name="connsiteY16" fmla="*/ 176970 h 606713"/>
                <a:gd name="connsiteX17" fmla="*/ 303820 w 607639"/>
                <a:gd name="connsiteY17" fmla="*/ 151707 h 606713"/>
                <a:gd name="connsiteX18" fmla="*/ 303849 w 607639"/>
                <a:gd name="connsiteY18" fmla="*/ 101116 h 606713"/>
                <a:gd name="connsiteX19" fmla="*/ 227845 w 607639"/>
                <a:gd name="connsiteY19" fmla="*/ 176928 h 606713"/>
                <a:gd name="connsiteX20" fmla="*/ 303849 w 607639"/>
                <a:gd name="connsiteY20" fmla="*/ 252828 h 606713"/>
                <a:gd name="connsiteX21" fmla="*/ 379765 w 607639"/>
                <a:gd name="connsiteY21" fmla="*/ 176928 h 606713"/>
                <a:gd name="connsiteX22" fmla="*/ 303849 w 607639"/>
                <a:gd name="connsiteY22" fmla="*/ 101116 h 606713"/>
                <a:gd name="connsiteX23" fmla="*/ 320773 w 607639"/>
                <a:gd name="connsiteY23" fmla="*/ 813 h 606713"/>
                <a:gd name="connsiteX24" fmla="*/ 421772 w 607639"/>
                <a:gd name="connsiteY24" fmla="*/ 44857 h 606713"/>
                <a:gd name="connsiteX25" fmla="*/ 481045 w 607639"/>
                <a:gd name="connsiteY25" fmla="*/ 176928 h 606713"/>
                <a:gd name="connsiteX26" fmla="*/ 453723 w 607639"/>
                <a:gd name="connsiteY26" fmla="*/ 271226 h 606713"/>
                <a:gd name="connsiteX27" fmla="*/ 439305 w 607639"/>
                <a:gd name="connsiteY27" fmla="*/ 293889 h 606713"/>
                <a:gd name="connsiteX28" fmla="*/ 348260 w 607639"/>
                <a:gd name="connsiteY28" fmla="*/ 448001 h 606713"/>
                <a:gd name="connsiteX29" fmla="*/ 326455 w 607639"/>
                <a:gd name="connsiteY29" fmla="*/ 491639 h 606713"/>
                <a:gd name="connsiteX30" fmla="*/ 303849 w 607639"/>
                <a:gd name="connsiteY30" fmla="*/ 505593 h 606713"/>
                <a:gd name="connsiteX31" fmla="*/ 281155 w 607639"/>
                <a:gd name="connsiteY31" fmla="*/ 491639 h 606713"/>
                <a:gd name="connsiteX32" fmla="*/ 270831 w 607639"/>
                <a:gd name="connsiteY32" fmla="*/ 471020 h 606713"/>
                <a:gd name="connsiteX33" fmla="*/ 161007 w 607639"/>
                <a:gd name="connsiteY33" fmla="*/ 281624 h 606713"/>
                <a:gd name="connsiteX34" fmla="*/ 128345 w 607639"/>
                <a:gd name="connsiteY34" fmla="*/ 151776 h 606713"/>
                <a:gd name="connsiteX35" fmla="*/ 283113 w 607639"/>
                <a:gd name="connsiteY35" fmla="*/ 1219 h 606713"/>
                <a:gd name="connsiteX36" fmla="*/ 320773 w 607639"/>
                <a:gd name="connsiteY36" fmla="*/ 813 h 60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639" h="606713">
                  <a:moveTo>
                    <a:pt x="146058" y="370925"/>
                  </a:moveTo>
                  <a:cubicBezTo>
                    <a:pt x="159675" y="367637"/>
                    <a:pt x="173293" y="376080"/>
                    <a:pt x="176497" y="389678"/>
                  </a:cubicBezTo>
                  <a:cubicBezTo>
                    <a:pt x="179791" y="403276"/>
                    <a:pt x="171335" y="416874"/>
                    <a:pt x="157717" y="420074"/>
                  </a:cubicBezTo>
                  <a:cubicBezTo>
                    <a:pt x="79215" y="438738"/>
                    <a:pt x="50644" y="466289"/>
                    <a:pt x="50644" y="480332"/>
                  </a:cubicBezTo>
                  <a:cubicBezTo>
                    <a:pt x="50644" y="510460"/>
                    <a:pt x="151665" y="556143"/>
                    <a:pt x="303775" y="556143"/>
                  </a:cubicBezTo>
                  <a:cubicBezTo>
                    <a:pt x="455974" y="556143"/>
                    <a:pt x="556995" y="510460"/>
                    <a:pt x="556995" y="480332"/>
                  </a:cubicBezTo>
                  <a:cubicBezTo>
                    <a:pt x="556995" y="466289"/>
                    <a:pt x="528513" y="438738"/>
                    <a:pt x="449833" y="420074"/>
                  </a:cubicBezTo>
                  <a:cubicBezTo>
                    <a:pt x="436215" y="416874"/>
                    <a:pt x="427848" y="403276"/>
                    <a:pt x="431053" y="389678"/>
                  </a:cubicBezTo>
                  <a:cubicBezTo>
                    <a:pt x="434257" y="376080"/>
                    <a:pt x="447964" y="367637"/>
                    <a:pt x="461492" y="370925"/>
                  </a:cubicBezTo>
                  <a:cubicBezTo>
                    <a:pt x="555749" y="393233"/>
                    <a:pt x="607639" y="432072"/>
                    <a:pt x="607639" y="480332"/>
                  </a:cubicBezTo>
                  <a:cubicBezTo>
                    <a:pt x="607639" y="563253"/>
                    <a:pt x="454817" y="606713"/>
                    <a:pt x="303775" y="606713"/>
                  </a:cubicBezTo>
                  <a:cubicBezTo>
                    <a:pt x="152911" y="606713"/>
                    <a:pt x="0" y="563253"/>
                    <a:pt x="0" y="480332"/>
                  </a:cubicBezTo>
                  <a:cubicBezTo>
                    <a:pt x="0" y="432072"/>
                    <a:pt x="51890" y="393233"/>
                    <a:pt x="146058" y="370925"/>
                  </a:cubicBezTo>
                  <a:close/>
                  <a:moveTo>
                    <a:pt x="303820" y="151707"/>
                  </a:moveTo>
                  <a:cubicBezTo>
                    <a:pt x="317792" y="151707"/>
                    <a:pt x="329118" y="163018"/>
                    <a:pt x="329118" y="176970"/>
                  </a:cubicBezTo>
                  <a:cubicBezTo>
                    <a:pt x="329118" y="190922"/>
                    <a:pt x="317792" y="202233"/>
                    <a:pt x="303820" y="202233"/>
                  </a:cubicBezTo>
                  <a:cubicBezTo>
                    <a:pt x="289848" y="202233"/>
                    <a:pt x="278522" y="190922"/>
                    <a:pt x="278522" y="176970"/>
                  </a:cubicBezTo>
                  <a:cubicBezTo>
                    <a:pt x="278522" y="163018"/>
                    <a:pt x="289848" y="151707"/>
                    <a:pt x="303820" y="151707"/>
                  </a:cubicBezTo>
                  <a:close/>
                  <a:moveTo>
                    <a:pt x="303849" y="101116"/>
                  </a:moveTo>
                  <a:cubicBezTo>
                    <a:pt x="261931" y="101116"/>
                    <a:pt x="227845" y="135156"/>
                    <a:pt x="227845" y="176928"/>
                  </a:cubicBezTo>
                  <a:cubicBezTo>
                    <a:pt x="227845" y="218788"/>
                    <a:pt x="261931" y="252828"/>
                    <a:pt x="303849" y="252828"/>
                  </a:cubicBezTo>
                  <a:cubicBezTo>
                    <a:pt x="345679" y="252828"/>
                    <a:pt x="379765" y="218788"/>
                    <a:pt x="379765" y="176928"/>
                  </a:cubicBezTo>
                  <a:cubicBezTo>
                    <a:pt x="379765" y="135156"/>
                    <a:pt x="345679" y="101116"/>
                    <a:pt x="303849" y="101116"/>
                  </a:cubicBezTo>
                  <a:close/>
                  <a:moveTo>
                    <a:pt x="320773" y="813"/>
                  </a:moveTo>
                  <a:cubicBezTo>
                    <a:pt x="358044" y="4396"/>
                    <a:pt x="393538" y="19728"/>
                    <a:pt x="421772" y="44857"/>
                  </a:cubicBezTo>
                  <a:cubicBezTo>
                    <a:pt x="459418" y="78452"/>
                    <a:pt x="481045" y="126623"/>
                    <a:pt x="481045" y="176928"/>
                  </a:cubicBezTo>
                  <a:cubicBezTo>
                    <a:pt x="481045" y="210434"/>
                    <a:pt x="471611" y="242963"/>
                    <a:pt x="453723" y="271226"/>
                  </a:cubicBezTo>
                  <a:lnTo>
                    <a:pt x="439305" y="293889"/>
                  </a:lnTo>
                  <a:cubicBezTo>
                    <a:pt x="407621" y="343571"/>
                    <a:pt x="374870" y="394942"/>
                    <a:pt x="348260" y="448001"/>
                  </a:cubicBezTo>
                  <a:lnTo>
                    <a:pt x="326455" y="491639"/>
                  </a:lnTo>
                  <a:cubicBezTo>
                    <a:pt x="322183" y="500172"/>
                    <a:pt x="313372" y="505593"/>
                    <a:pt x="303849" y="505593"/>
                  </a:cubicBezTo>
                  <a:cubicBezTo>
                    <a:pt x="294238" y="505593"/>
                    <a:pt x="285427" y="500172"/>
                    <a:pt x="281155" y="491639"/>
                  </a:cubicBezTo>
                  <a:lnTo>
                    <a:pt x="270831" y="471020"/>
                  </a:lnTo>
                  <a:cubicBezTo>
                    <a:pt x="237457" y="404363"/>
                    <a:pt x="203993" y="339749"/>
                    <a:pt x="161007" y="281624"/>
                  </a:cubicBezTo>
                  <a:cubicBezTo>
                    <a:pt x="133507" y="244296"/>
                    <a:pt x="121937" y="198258"/>
                    <a:pt x="128345" y="151776"/>
                  </a:cubicBezTo>
                  <a:cubicBezTo>
                    <a:pt x="139292" y="73475"/>
                    <a:pt x="204349" y="10106"/>
                    <a:pt x="283113" y="1219"/>
                  </a:cubicBezTo>
                  <a:cubicBezTo>
                    <a:pt x="295729" y="-270"/>
                    <a:pt x="308350" y="-381"/>
                    <a:pt x="320773" y="813"/>
                  </a:cubicBezTo>
                  <a:close/>
                </a:path>
              </a:pathLst>
            </a:cu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nvGrpSpPr>
            <p:cNvPr id="8" name="íSḷiḋè">
              <a:extLst>
                <a:ext uri="{FF2B5EF4-FFF2-40B4-BE49-F238E27FC236}">
                  <a16:creationId xmlns:a16="http://schemas.microsoft.com/office/drawing/2014/main" id="{AE486252-2789-4F62-8858-8BC6C2329E06}"/>
                </a:ext>
              </a:extLst>
            </p:cNvPr>
            <p:cNvGrpSpPr/>
            <p:nvPr/>
          </p:nvGrpSpPr>
          <p:grpSpPr>
            <a:xfrm>
              <a:off x="1298974" y="2836604"/>
              <a:ext cx="6314107" cy="2083442"/>
              <a:chOff x="1171813" y="2836604"/>
              <a:chExt cx="6622178" cy="2083442"/>
            </a:xfrm>
          </p:grpSpPr>
          <p:sp>
            <p:nvSpPr>
              <p:cNvPr id="32" name="ïśḷïdê">
                <a:extLst>
                  <a:ext uri="{FF2B5EF4-FFF2-40B4-BE49-F238E27FC236}">
                    <a16:creationId xmlns:a16="http://schemas.microsoft.com/office/drawing/2014/main" id="{4D98A459-067C-43F5-97FD-EE4295F0BE95}"/>
                  </a:ext>
                </a:extLst>
              </p:cNvPr>
              <p:cNvSpPr/>
              <p:nvPr/>
            </p:nvSpPr>
            <p:spPr bwMode="auto">
              <a:xfrm>
                <a:off x="1171813" y="2836604"/>
                <a:ext cx="2595563" cy="642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chemeClr val="bg2">
                        <a:lumMod val="50000"/>
                      </a:schemeClr>
                    </a:solidFill>
                    <a:latin typeface="+mn-ea"/>
                  </a:rPr>
                  <a:t>行距默认为</a:t>
                </a:r>
                <a:r>
                  <a:rPr lang="en-US" altLang="zh-CN" sz="1600" dirty="0">
                    <a:solidFill>
                      <a:schemeClr val="bg2">
                        <a:lumMod val="50000"/>
                      </a:schemeClr>
                    </a:solidFill>
                    <a:latin typeface="+mn-ea"/>
                  </a:rPr>
                  <a:t>1.0  </a:t>
                </a:r>
                <a:r>
                  <a:rPr lang="zh-CN" altLang="en-US" sz="1600" dirty="0">
                    <a:solidFill>
                      <a:schemeClr val="bg2">
                        <a:lumMod val="50000"/>
                      </a:schemeClr>
                    </a:solidFill>
                    <a:latin typeface="+mn-ea"/>
                  </a:rPr>
                  <a:t>自己填写需要的内容，文字不要太多</a:t>
                </a:r>
                <a:endParaRPr lang="en-US" altLang="zh-CN" sz="1600" dirty="0">
                  <a:solidFill>
                    <a:schemeClr val="bg2">
                      <a:lumMod val="50000"/>
                    </a:schemeClr>
                  </a:solidFill>
                  <a:latin typeface="+mn-ea"/>
                </a:endParaRPr>
              </a:p>
            </p:txBody>
          </p:sp>
          <p:cxnSp>
            <p:nvCxnSpPr>
              <p:cNvPr id="35" name="直接连接符 34">
                <a:extLst>
                  <a:ext uri="{FF2B5EF4-FFF2-40B4-BE49-F238E27FC236}">
                    <a16:creationId xmlns:a16="http://schemas.microsoft.com/office/drawing/2014/main" id="{235622F8-0F51-4C09-8AF2-CEB3064B8968}"/>
                  </a:ext>
                </a:extLst>
              </p:cNvPr>
              <p:cNvCxnSpPr/>
              <p:nvPr/>
            </p:nvCxnSpPr>
            <p:spPr>
              <a:xfrm>
                <a:off x="1281112" y="3426910"/>
                <a:ext cx="2595562"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2D84EFF-B88A-40B3-9A09-E2499AA2451B}"/>
                  </a:ext>
                </a:extLst>
              </p:cNvPr>
              <p:cNvCxnSpPr/>
              <p:nvPr/>
            </p:nvCxnSpPr>
            <p:spPr>
              <a:xfrm flipV="1">
                <a:off x="1281112" y="4140093"/>
                <a:ext cx="2595562" cy="1"/>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7" name="ïśḷïdê">
                <a:extLst>
                  <a:ext uri="{FF2B5EF4-FFF2-40B4-BE49-F238E27FC236}">
                    <a16:creationId xmlns:a16="http://schemas.microsoft.com/office/drawing/2014/main" id="{1C614F75-827D-41DD-A027-33D9090ADA65}"/>
                  </a:ext>
                </a:extLst>
              </p:cNvPr>
              <p:cNvSpPr/>
              <p:nvPr/>
            </p:nvSpPr>
            <p:spPr bwMode="auto">
              <a:xfrm>
                <a:off x="1273382" y="3572314"/>
                <a:ext cx="2468434" cy="59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chemeClr val="bg2">
                        <a:lumMod val="50000"/>
                      </a:schemeClr>
                    </a:solidFill>
                    <a:latin typeface="+mn-ea"/>
                  </a:rPr>
                  <a:t>行距默认为</a:t>
                </a:r>
                <a:r>
                  <a:rPr lang="en-US" altLang="zh-CN" sz="1600" dirty="0">
                    <a:solidFill>
                      <a:schemeClr val="bg2">
                        <a:lumMod val="50000"/>
                      </a:schemeClr>
                    </a:solidFill>
                    <a:latin typeface="+mn-ea"/>
                  </a:rPr>
                  <a:t>1.0  </a:t>
                </a:r>
                <a:r>
                  <a:rPr lang="zh-CN" altLang="en-US" sz="1600" dirty="0">
                    <a:solidFill>
                      <a:schemeClr val="bg2">
                        <a:lumMod val="50000"/>
                      </a:schemeClr>
                    </a:solidFill>
                    <a:latin typeface="+mn-ea"/>
                  </a:rPr>
                  <a:t>自己填写需要的内容，文字不要太多</a:t>
                </a:r>
                <a:endParaRPr lang="en-US" altLang="zh-CN" sz="1600" dirty="0">
                  <a:solidFill>
                    <a:schemeClr val="bg2">
                      <a:lumMod val="50000"/>
                    </a:schemeClr>
                  </a:solidFill>
                  <a:latin typeface="+mn-ea"/>
                </a:endParaRPr>
              </a:p>
            </p:txBody>
          </p:sp>
          <p:sp>
            <p:nvSpPr>
              <p:cNvPr id="38" name="ïśḷïdê">
                <a:extLst>
                  <a:ext uri="{FF2B5EF4-FFF2-40B4-BE49-F238E27FC236}">
                    <a16:creationId xmlns:a16="http://schemas.microsoft.com/office/drawing/2014/main" id="{D160FF69-0BA5-4E64-B13F-9F938C6BB91B}"/>
                  </a:ext>
                </a:extLst>
              </p:cNvPr>
              <p:cNvSpPr/>
              <p:nvPr/>
            </p:nvSpPr>
            <p:spPr bwMode="auto">
              <a:xfrm>
                <a:off x="1241648" y="4277144"/>
                <a:ext cx="2468434" cy="642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chemeClr val="bg2">
                        <a:lumMod val="50000"/>
                      </a:schemeClr>
                    </a:solidFill>
                    <a:latin typeface="+mn-ea"/>
                  </a:rPr>
                  <a:t>行距默认为</a:t>
                </a:r>
                <a:r>
                  <a:rPr lang="en-US" altLang="zh-CN" sz="1600" dirty="0">
                    <a:solidFill>
                      <a:schemeClr val="bg2">
                        <a:lumMod val="50000"/>
                      </a:schemeClr>
                    </a:solidFill>
                    <a:latin typeface="+mn-ea"/>
                  </a:rPr>
                  <a:t>1.0  </a:t>
                </a:r>
                <a:r>
                  <a:rPr lang="zh-CN" altLang="en-US" sz="1600" dirty="0">
                    <a:solidFill>
                      <a:schemeClr val="bg2">
                        <a:lumMod val="50000"/>
                      </a:schemeClr>
                    </a:solidFill>
                    <a:latin typeface="+mn-ea"/>
                  </a:rPr>
                  <a:t>自己填写需要的内容，文字不要太多</a:t>
                </a:r>
                <a:endParaRPr lang="en-US" altLang="zh-CN" sz="1600" dirty="0">
                  <a:solidFill>
                    <a:schemeClr val="bg2">
                      <a:lumMod val="50000"/>
                    </a:schemeClr>
                  </a:solidFill>
                  <a:latin typeface="+mn-ea"/>
                </a:endParaRPr>
              </a:p>
            </p:txBody>
          </p:sp>
          <p:sp>
            <p:nvSpPr>
              <p:cNvPr id="39" name="ïśḷïdê">
                <a:extLst>
                  <a:ext uri="{FF2B5EF4-FFF2-40B4-BE49-F238E27FC236}">
                    <a16:creationId xmlns:a16="http://schemas.microsoft.com/office/drawing/2014/main" id="{6BB15B13-A992-4C08-8D97-CB117B24856B}"/>
                  </a:ext>
                </a:extLst>
              </p:cNvPr>
              <p:cNvSpPr/>
              <p:nvPr/>
            </p:nvSpPr>
            <p:spPr bwMode="auto">
              <a:xfrm>
                <a:off x="5050791" y="3440169"/>
                <a:ext cx="2743200" cy="40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100" dirty="0">
                    <a:latin typeface="+mn-ea"/>
                  </a:rPr>
                  <a:t>行距默认为</a:t>
                </a:r>
                <a:r>
                  <a:rPr lang="en-US" altLang="zh-CN" sz="1100" dirty="0">
                    <a:latin typeface="+mn-ea"/>
                  </a:rPr>
                  <a:t>1.0  </a:t>
                </a:r>
                <a:r>
                  <a:rPr lang="zh-CN" altLang="en-US" sz="1100" dirty="0">
                    <a:latin typeface="+mn-ea"/>
                  </a:rPr>
                  <a:t>自己填写需要的内容，文字不要太多</a:t>
                </a:r>
                <a:endParaRPr lang="en-US" altLang="zh-CN" sz="1100" dirty="0">
                  <a:latin typeface="+mn-ea"/>
                </a:endParaRPr>
              </a:p>
            </p:txBody>
          </p:sp>
          <p:sp>
            <p:nvSpPr>
              <p:cNvPr id="40" name="ïśḷïdê">
                <a:extLst>
                  <a:ext uri="{FF2B5EF4-FFF2-40B4-BE49-F238E27FC236}">
                    <a16:creationId xmlns:a16="http://schemas.microsoft.com/office/drawing/2014/main" id="{F73F6797-8D66-4D9D-A96E-B0256AE1A92D}"/>
                  </a:ext>
                </a:extLst>
              </p:cNvPr>
              <p:cNvSpPr/>
              <p:nvPr/>
            </p:nvSpPr>
            <p:spPr bwMode="auto">
              <a:xfrm>
                <a:off x="5050791" y="2875817"/>
                <a:ext cx="2743200" cy="40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100" dirty="0">
                    <a:latin typeface="+mn-ea"/>
                  </a:rPr>
                  <a:t>行距默认为</a:t>
                </a:r>
                <a:r>
                  <a:rPr lang="en-US" altLang="zh-CN" sz="1100" dirty="0">
                    <a:latin typeface="+mn-ea"/>
                  </a:rPr>
                  <a:t>1.0  </a:t>
                </a:r>
                <a:r>
                  <a:rPr lang="zh-CN" altLang="en-US" sz="1100" dirty="0">
                    <a:latin typeface="+mn-ea"/>
                  </a:rPr>
                  <a:t>自己填写需要的内容，文字不要太多</a:t>
                </a:r>
                <a:endParaRPr lang="en-US" altLang="zh-CN" sz="1100" dirty="0">
                  <a:latin typeface="+mn-ea"/>
                </a:endParaRPr>
              </a:p>
            </p:txBody>
          </p:sp>
        </p:grpSp>
        <p:sp>
          <p:nvSpPr>
            <p:cNvPr id="9" name="íSľiḑe">
              <a:extLst>
                <a:ext uri="{FF2B5EF4-FFF2-40B4-BE49-F238E27FC236}">
                  <a16:creationId xmlns:a16="http://schemas.microsoft.com/office/drawing/2014/main" id="{6AE1D90C-B78C-4AEB-BED0-B7A88D22267B}"/>
                </a:ext>
              </a:extLst>
            </p:cNvPr>
            <p:cNvSpPr/>
            <p:nvPr/>
          </p:nvSpPr>
          <p:spPr>
            <a:xfrm>
              <a:off x="4295277" y="1330512"/>
              <a:ext cx="3638550" cy="4041588"/>
            </a:xfrm>
            <a:prstGeom prst="rect">
              <a:avLst/>
            </a:pr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10" name="isḷïḓè">
              <a:extLst>
                <a:ext uri="{FF2B5EF4-FFF2-40B4-BE49-F238E27FC236}">
                  <a16:creationId xmlns:a16="http://schemas.microsoft.com/office/drawing/2014/main" id="{E69D59C9-50B2-49C8-BDEC-77D02171B03C}"/>
                </a:ext>
              </a:extLst>
            </p:cNvPr>
            <p:cNvSpPr/>
            <p:nvPr/>
          </p:nvSpPr>
          <p:spPr>
            <a:xfrm>
              <a:off x="4276725" y="1666378"/>
              <a:ext cx="3638550" cy="705319"/>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lnSpc>
                  <a:spcPct val="110000"/>
                </a:lnSpc>
              </a:pPr>
              <a:r>
                <a:rPr lang="zh-CN" altLang="en-US" sz="2400" b="1" dirty="0"/>
                <a:t>说点什么</a:t>
              </a:r>
              <a:endParaRPr lang="en-US" altLang="zh-CN" sz="2400" b="1" dirty="0"/>
            </a:p>
          </p:txBody>
        </p:sp>
        <p:sp>
          <p:nvSpPr>
            <p:cNvPr id="11" name="îś1iḋe">
              <a:extLst>
                <a:ext uri="{FF2B5EF4-FFF2-40B4-BE49-F238E27FC236}">
                  <a16:creationId xmlns:a16="http://schemas.microsoft.com/office/drawing/2014/main" id="{DBEA6261-395A-4450-9163-43229C0D72CD}"/>
                </a:ext>
              </a:extLst>
            </p:cNvPr>
            <p:cNvSpPr/>
            <p:nvPr/>
          </p:nvSpPr>
          <p:spPr>
            <a:xfrm>
              <a:off x="4456138" y="2858702"/>
              <a:ext cx="282206" cy="324671"/>
            </a:xfrm>
            <a:custGeom>
              <a:avLst/>
              <a:gdLst>
                <a:gd name="connsiteX0" fmla="*/ 380395 w 524301"/>
                <a:gd name="connsiteY0" fmla="*/ 355932 h 603193"/>
                <a:gd name="connsiteX1" fmla="*/ 393150 w 524301"/>
                <a:gd name="connsiteY1" fmla="*/ 362826 h 603193"/>
                <a:gd name="connsiteX2" fmla="*/ 418810 w 524301"/>
                <a:gd name="connsiteY2" fmla="*/ 399394 h 603193"/>
                <a:gd name="connsiteX3" fmla="*/ 420461 w 524301"/>
                <a:gd name="connsiteY3" fmla="*/ 414231 h 603193"/>
                <a:gd name="connsiteX4" fmla="*/ 407256 w 524301"/>
                <a:gd name="connsiteY4" fmla="*/ 421424 h 603193"/>
                <a:gd name="connsiteX5" fmla="*/ 402154 w 524301"/>
                <a:gd name="connsiteY5" fmla="*/ 421424 h 603193"/>
                <a:gd name="connsiteX6" fmla="*/ 402154 w 524301"/>
                <a:gd name="connsiteY6" fmla="*/ 467284 h 603193"/>
                <a:gd name="connsiteX7" fmla="*/ 506444 w 524301"/>
                <a:gd name="connsiteY7" fmla="*/ 467284 h 603193"/>
                <a:gd name="connsiteX8" fmla="*/ 524301 w 524301"/>
                <a:gd name="connsiteY8" fmla="*/ 485568 h 603193"/>
                <a:gd name="connsiteX9" fmla="*/ 524301 w 524301"/>
                <a:gd name="connsiteY9" fmla="*/ 495009 h 603193"/>
                <a:gd name="connsiteX10" fmla="*/ 506444 w 524301"/>
                <a:gd name="connsiteY10" fmla="*/ 513293 h 603193"/>
                <a:gd name="connsiteX11" fmla="*/ 375894 w 524301"/>
                <a:gd name="connsiteY11" fmla="*/ 513293 h 603193"/>
                <a:gd name="connsiteX12" fmla="*/ 356986 w 524301"/>
                <a:gd name="connsiteY12" fmla="*/ 501304 h 603193"/>
                <a:gd name="connsiteX13" fmla="*/ 356236 w 524301"/>
                <a:gd name="connsiteY13" fmla="*/ 490663 h 603193"/>
                <a:gd name="connsiteX14" fmla="*/ 356236 w 524301"/>
                <a:gd name="connsiteY14" fmla="*/ 421424 h 603193"/>
                <a:gd name="connsiteX15" fmla="*/ 353685 w 524301"/>
                <a:gd name="connsiteY15" fmla="*/ 421424 h 603193"/>
                <a:gd name="connsiteX16" fmla="*/ 340480 w 524301"/>
                <a:gd name="connsiteY16" fmla="*/ 414231 h 603193"/>
                <a:gd name="connsiteX17" fmla="*/ 341981 w 524301"/>
                <a:gd name="connsiteY17" fmla="*/ 399394 h 603193"/>
                <a:gd name="connsiteX18" fmla="*/ 367640 w 524301"/>
                <a:gd name="connsiteY18" fmla="*/ 362976 h 603193"/>
                <a:gd name="connsiteX19" fmla="*/ 380395 w 524301"/>
                <a:gd name="connsiteY19" fmla="*/ 355932 h 603193"/>
                <a:gd name="connsiteX20" fmla="*/ 262745 w 524301"/>
                <a:gd name="connsiteY20" fmla="*/ 355932 h 603193"/>
                <a:gd name="connsiteX21" fmla="*/ 275645 w 524301"/>
                <a:gd name="connsiteY21" fmla="*/ 362975 h 603193"/>
                <a:gd name="connsiteX22" fmla="*/ 301145 w 524301"/>
                <a:gd name="connsiteY22" fmla="*/ 399390 h 603193"/>
                <a:gd name="connsiteX23" fmla="*/ 302795 w 524301"/>
                <a:gd name="connsiteY23" fmla="*/ 414226 h 603193"/>
                <a:gd name="connsiteX24" fmla="*/ 289595 w 524301"/>
                <a:gd name="connsiteY24" fmla="*/ 421419 h 603193"/>
                <a:gd name="connsiteX25" fmla="*/ 284195 w 524301"/>
                <a:gd name="connsiteY25" fmla="*/ 421419 h 603193"/>
                <a:gd name="connsiteX26" fmla="*/ 284195 w 524301"/>
                <a:gd name="connsiteY26" fmla="*/ 585061 h 603193"/>
                <a:gd name="connsiteX27" fmla="*/ 267545 w 524301"/>
                <a:gd name="connsiteY27" fmla="*/ 603193 h 603193"/>
                <a:gd name="connsiteX28" fmla="*/ 258096 w 524301"/>
                <a:gd name="connsiteY28" fmla="*/ 603193 h 603193"/>
                <a:gd name="connsiteX29" fmla="*/ 240096 w 524301"/>
                <a:gd name="connsiteY29" fmla="*/ 585061 h 603193"/>
                <a:gd name="connsiteX30" fmla="*/ 240096 w 524301"/>
                <a:gd name="connsiteY30" fmla="*/ 421419 h 603193"/>
                <a:gd name="connsiteX31" fmla="*/ 236046 w 524301"/>
                <a:gd name="connsiteY31" fmla="*/ 421419 h 603193"/>
                <a:gd name="connsiteX32" fmla="*/ 222846 w 524301"/>
                <a:gd name="connsiteY32" fmla="*/ 414226 h 603193"/>
                <a:gd name="connsiteX33" fmla="*/ 224346 w 524301"/>
                <a:gd name="connsiteY33" fmla="*/ 399390 h 603193"/>
                <a:gd name="connsiteX34" fmla="*/ 249996 w 524301"/>
                <a:gd name="connsiteY34" fmla="*/ 362975 h 603193"/>
                <a:gd name="connsiteX35" fmla="*/ 262745 w 524301"/>
                <a:gd name="connsiteY35" fmla="*/ 355932 h 603193"/>
                <a:gd name="connsiteX36" fmla="*/ 145249 w 524301"/>
                <a:gd name="connsiteY36" fmla="*/ 355932 h 603193"/>
                <a:gd name="connsiteX37" fmla="*/ 158003 w 524301"/>
                <a:gd name="connsiteY37" fmla="*/ 362976 h 603193"/>
                <a:gd name="connsiteX38" fmla="*/ 183512 w 524301"/>
                <a:gd name="connsiteY38" fmla="*/ 399394 h 603193"/>
                <a:gd name="connsiteX39" fmla="*/ 185162 w 524301"/>
                <a:gd name="connsiteY39" fmla="*/ 414231 h 603193"/>
                <a:gd name="connsiteX40" fmla="*/ 171958 w 524301"/>
                <a:gd name="connsiteY40" fmla="*/ 421424 h 603193"/>
                <a:gd name="connsiteX41" fmla="*/ 168056 w 524301"/>
                <a:gd name="connsiteY41" fmla="*/ 421424 h 603193"/>
                <a:gd name="connsiteX42" fmla="*/ 168056 w 524301"/>
                <a:gd name="connsiteY42" fmla="*/ 490663 h 603193"/>
                <a:gd name="connsiteX43" fmla="*/ 167906 w 524301"/>
                <a:gd name="connsiteY43" fmla="*/ 501304 h 603193"/>
                <a:gd name="connsiteX44" fmla="*/ 149750 w 524301"/>
                <a:gd name="connsiteY44" fmla="*/ 513293 h 603193"/>
                <a:gd name="connsiteX45" fmla="*/ 19206 w 524301"/>
                <a:gd name="connsiteY45" fmla="*/ 513293 h 603193"/>
                <a:gd name="connsiteX46" fmla="*/ 0 w 524301"/>
                <a:gd name="connsiteY46" fmla="*/ 495009 h 603193"/>
                <a:gd name="connsiteX47" fmla="*/ 0 w 524301"/>
                <a:gd name="connsiteY47" fmla="*/ 485568 h 603193"/>
                <a:gd name="connsiteX48" fmla="*/ 19206 w 524301"/>
                <a:gd name="connsiteY48" fmla="*/ 467284 h 603193"/>
                <a:gd name="connsiteX49" fmla="*/ 122141 w 524301"/>
                <a:gd name="connsiteY49" fmla="*/ 467284 h 603193"/>
                <a:gd name="connsiteX50" fmla="*/ 122141 w 524301"/>
                <a:gd name="connsiteY50" fmla="*/ 421424 h 603193"/>
                <a:gd name="connsiteX51" fmla="*/ 118390 w 524301"/>
                <a:gd name="connsiteY51" fmla="*/ 421424 h 603193"/>
                <a:gd name="connsiteX52" fmla="*/ 105185 w 524301"/>
                <a:gd name="connsiteY52" fmla="*/ 414231 h 603193"/>
                <a:gd name="connsiteX53" fmla="*/ 106836 w 524301"/>
                <a:gd name="connsiteY53" fmla="*/ 399394 h 603193"/>
                <a:gd name="connsiteX54" fmla="*/ 132344 w 524301"/>
                <a:gd name="connsiteY54" fmla="*/ 362976 h 603193"/>
                <a:gd name="connsiteX55" fmla="*/ 145249 w 524301"/>
                <a:gd name="connsiteY55" fmla="*/ 355932 h 603193"/>
                <a:gd name="connsiteX56" fmla="*/ 336277 w 524301"/>
                <a:gd name="connsiteY56" fmla="*/ 0 h 603193"/>
                <a:gd name="connsiteX57" fmla="*/ 475087 w 524301"/>
                <a:gd name="connsiteY57" fmla="*/ 138566 h 603193"/>
                <a:gd name="connsiteX58" fmla="*/ 473586 w 524301"/>
                <a:gd name="connsiteY58" fmla="*/ 159089 h 603193"/>
                <a:gd name="connsiteX59" fmla="*/ 514704 w 524301"/>
                <a:gd name="connsiteY59" fmla="*/ 234888 h 603193"/>
                <a:gd name="connsiteX60" fmla="*/ 423915 w 524301"/>
                <a:gd name="connsiteY60" fmla="*/ 325518 h 603193"/>
                <a:gd name="connsiteX61" fmla="*/ 101577 w 524301"/>
                <a:gd name="connsiteY61" fmla="*/ 325518 h 603193"/>
                <a:gd name="connsiteX62" fmla="*/ 10938 w 524301"/>
                <a:gd name="connsiteY62" fmla="*/ 234888 h 603193"/>
                <a:gd name="connsiteX63" fmla="*/ 58658 w 524301"/>
                <a:gd name="connsiteY63" fmla="*/ 155344 h 603193"/>
                <a:gd name="connsiteX64" fmla="*/ 165204 w 524301"/>
                <a:gd name="connsiteY64" fmla="*/ 61119 h 603193"/>
                <a:gd name="connsiteX65" fmla="*/ 214125 w 524301"/>
                <a:gd name="connsiteY65" fmla="*/ 72953 h 603193"/>
                <a:gd name="connsiteX66" fmla="*/ 336277 w 524301"/>
                <a:gd name="connsiteY66" fmla="*/ 0 h 60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24301" h="603193">
                  <a:moveTo>
                    <a:pt x="380395" y="355932"/>
                  </a:moveTo>
                  <a:cubicBezTo>
                    <a:pt x="385497" y="355932"/>
                    <a:pt x="390149" y="358480"/>
                    <a:pt x="393150" y="362826"/>
                  </a:cubicBezTo>
                  <a:lnTo>
                    <a:pt x="418810" y="399394"/>
                  </a:lnTo>
                  <a:cubicBezTo>
                    <a:pt x="422262" y="404190"/>
                    <a:pt x="422712" y="409585"/>
                    <a:pt x="420461" y="414231"/>
                  </a:cubicBezTo>
                  <a:cubicBezTo>
                    <a:pt x="418060" y="418727"/>
                    <a:pt x="413108" y="421424"/>
                    <a:pt x="407256" y="421424"/>
                  </a:cubicBezTo>
                  <a:lnTo>
                    <a:pt x="402154" y="421424"/>
                  </a:lnTo>
                  <a:lnTo>
                    <a:pt x="402154" y="467284"/>
                  </a:lnTo>
                  <a:lnTo>
                    <a:pt x="506444" y="467284"/>
                  </a:lnTo>
                  <a:cubicBezTo>
                    <a:pt x="516348" y="467284"/>
                    <a:pt x="524301" y="475676"/>
                    <a:pt x="524301" y="485568"/>
                  </a:cubicBezTo>
                  <a:lnTo>
                    <a:pt x="524301" y="495009"/>
                  </a:lnTo>
                  <a:cubicBezTo>
                    <a:pt x="524301" y="505051"/>
                    <a:pt x="516348" y="513293"/>
                    <a:pt x="506444" y="513293"/>
                  </a:cubicBezTo>
                  <a:lnTo>
                    <a:pt x="375894" y="513293"/>
                  </a:lnTo>
                  <a:cubicBezTo>
                    <a:pt x="359387" y="513293"/>
                    <a:pt x="357136" y="504001"/>
                    <a:pt x="356986" y="501304"/>
                  </a:cubicBezTo>
                  <a:cubicBezTo>
                    <a:pt x="356986" y="499805"/>
                    <a:pt x="356236" y="494560"/>
                    <a:pt x="356236" y="490663"/>
                  </a:cubicBezTo>
                  <a:lnTo>
                    <a:pt x="356236" y="421424"/>
                  </a:lnTo>
                  <a:lnTo>
                    <a:pt x="353685" y="421424"/>
                  </a:lnTo>
                  <a:cubicBezTo>
                    <a:pt x="347833" y="421424"/>
                    <a:pt x="342881" y="418727"/>
                    <a:pt x="340480" y="414231"/>
                  </a:cubicBezTo>
                  <a:cubicBezTo>
                    <a:pt x="338079" y="409585"/>
                    <a:pt x="338679" y="404190"/>
                    <a:pt x="341981" y="399394"/>
                  </a:cubicBezTo>
                  <a:lnTo>
                    <a:pt x="367640" y="362976"/>
                  </a:lnTo>
                  <a:cubicBezTo>
                    <a:pt x="370792" y="358480"/>
                    <a:pt x="375443" y="355932"/>
                    <a:pt x="380395" y="355932"/>
                  </a:cubicBezTo>
                  <a:close/>
                  <a:moveTo>
                    <a:pt x="262745" y="355932"/>
                  </a:moveTo>
                  <a:cubicBezTo>
                    <a:pt x="267845" y="355932"/>
                    <a:pt x="272495" y="358480"/>
                    <a:pt x="275645" y="362975"/>
                  </a:cubicBezTo>
                  <a:lnTo>
                    <a:pt x="301145" y="399390"/>
                  </a:lnTo>
                  <a:cubicBezTo>
                    <a:pt x="304595" y="404186"/>
                    <a:pt x="305195" y="409580"/>
                    <a:pt x="302795" y="414226"/>
                  </a:cubicBezTo>
                  <a:cubicBezTo>
                    <a:pt x="300395" y="418722"/>
                    <a:pt x="295445" y="421419"/>
                    <a:pt x="289595" y="421419"/>
                  </a:cubicBezTo>
                  <a:lnTo>
                    <a:pt x="284195" y="421419"/>
                  </a:lnTo>
                  <a:lnTo>
                    <a:pt x="284195" y="585061"/>
                  </a:lnTo>
                  <a:cubicBezTo>
                    <a:pt x="284195" y="594951"/>
                    <a:pt x="277445" y="603193"/>
                    <a:pt x="267545" y="603193"/>
                  </a:cubicBezTo>
                  <a:lnTo>
                    <a:pt x="258096" y="603193"/>
                  </a:lnTo>
                  <a:cubicBezTo>
                    <a:pt x="248196" y="603193"/>
                    <a:pt x="240096" y="594951"/>
                    <a:pt x="240096" y="585061"/>
                  </a:cubicBezTo>
                  <a:lnTo>
                    <a:pt x="240096" y="421419"/>
                  </a:lnTo>
                  <a:lnTo>
                    <a:pt x="236046" y="421419"/>
                  </a:lnTo>
                  <a:cubicBezTo>
                    <a:pt x="230196" y="421419"/>
                    <a:pt x="225246" y="418722"/>
                    <a:pt x="222846" y="414226"/>
                  </a:cubicBezTo>
                  <a:cubicBezTo>
                    <a:pt x="220446" y="409580"/>
                    <a:pt x="221046" y="404186"/>
                    <a:pt x="224346" y="399390"/>
                  </a:cubicBezTo>
                  <a:lnTo>
                    <a:pt x="249996" y="362975"/>
                  </a:lnTo>
                  <a:cubicBezTo>
                    <a:pt x="253146" y="358480"/>
                    <a:pt x="257796" y="355932"/>
                    <a:pt x="262745" y="355932"/>
                  </a:cubicBezTo>
                  <a:close/>
                  <a:moveTo>
                    <a:pt x="145249" y="355932"/>
                  </a:moveTo>
                  <a:cubicBezTo>
                    <a:pt x="150200" y="355932"/>
                    <a:pt x="154852" y="358480"/>
                    <a:pt x="158003" y="362976"/>
                  </a:cubicBezTo>
                  <a:lnTo>
                    <a:pt x="183512" y="399394"/>
                  </a:lnTo>
                  <a:cubicBezTo>
                    <a:pt x="186963" y="404190"/>
                    <a:pt x="187563" y="409585"/>
                    <a:pt x="185162" y="414231"/>
                  </a:cubicBezTo>
                  <a:cubicBezTo>
                    <a:pt x="182761" y="418727"/>
                    <a:pt x="177810" y="421424"/>
                    <a:pt x="171958" y="421424"/>
                  </a:cubicBezTo>
                  <a:lnTo>
                    <a:pt x="168056" y="421424"/>
                  </a:lnTo>
                  <a:lnTo>
                    <a:pt x="168056" y="490663"/>
                  </a:lnTo>
                  <a:cubicBezTo>
                    <a:pt x="168056" y="494710"/>
                    <a:pt x="168056" y="499805"/>
                    <a:pt x="167906" y="501304"/>
                  </a:cubicBezTo>
                  <a:cubicBezTo>
                    <a:pt x="167906" y="504001"/>
                    <a:pt x="166256" y="513293"/>
                    <a:pt x="149750" y="513293"/>
                  </a:cubicBezTo>
                  <a:lnTo>
                    <a:pt x="19206" y="513293"/>
                  </a:lnTo>
                  <a:cubicBezTo>
                    <a:pt x="9303" y="513293"/>
                    <a:pt x="0" y="504901"/>
                    <a:pt x="0" y="495009"/>
                  </a:cubicBezTo>
                  <a:lnTo>
                    <a:pt x="0" y="485568"/>
                  </a:lnTo>
                  <a:cubicBezTo>
                    <a:pt x="0" y="475676"/>
                    <a:pt x="9303" y="467284"/>
                    <a:pt x="19206" y="467284"/>
                  </a:cubicBezTo>
                  <a:lnTo>
                    <a:pt x="122141" y="467284"/>
                  </a:lnTo>
                  <a:lnTo>
                    <a:pt x="122141" y="421424"/>
                  </a:lnTo>
                  <a:lnTo>
                    <a:pt x="118390" y="421424"/>
                  </a:lnTo>
                  <a:cubicBezTo>
                    <a:pt x="112538" y="421424"/>
                    <a:pt x="107586" y="418727"/>
                    <a:pt x="105185" y="414231"/>
                  </a:cubicBezTo>
                  <a:cubicBezTo>
                    <a:pt x="102785" y="409585"/>
                    <a:pt x="103385" y="404190"/>
                    <a:pt x="106836" y="399394"/>
                  </a:cubicBezTo>
                  <a:lnTo>
                    <a:pt x="132344" y="362976"/>
                  </a:lnTo>
                  <a:cubicBezTo>
                    <a:pt x="135496" y="358480"/>
                    <a:pt x="140147" y="355932"/>
                    <a:pt x="145249" y="355932"/>
                  </a:cubicBezTo>
                  <a:close/>
                  <a:moveTo>
                    <a:pt x="336277" y="0"/>
                  </a:moveTo>
                  <a:cubicBezTo>
                    <a:pt x="412810" y="0"/>
                    <a:pt x="475087" y="62167"/>
                    <a:pt x="475087" y="138566"/>
                  </a:cubicBezTo>
                  <a:cubicBezTo>
                    <a:pt x="475087" y="145457"/>
                    <a:pt x="474637" y="152348"/>
                    <a:pt x="473586" y="159089"/>
                  </a:cubicBezTo>
                  <a:cubicBezTo>
                    <a:pt x="499097" y="175717"/>
                    <a:pt x="514704" y="204179"/>
                    <a:pt x="514704" y="234888"/>
                  </a:cubicBezTo>
                  <a:cubicBezTo>
                    <a:pt x="514704" y="284772"/>
                    <a:pt x="474037" y="325518"/>
                    <a:pt x="423915" y="325518"/>
                  </a:cubicBezTo>
                  <a:lnTo>
                    <a:pt x="101577" y="325518"/>
                  </a:lnTo>
                  <a:cubicBezTo>
                    <a:pt x="51605" y="325518"/>
                    <a:pt x="10938" y="284772"/>
                    <a:pt x="10938" y="234888"/>
                  </a:cubicBezTo>
                  <a:cubicBezTo>
                    <a:pt x="10938" y="201632"/>
                    <a:pt x="29546" y="170923"/>
                    <a:pt x="58658" y="155344"/>
                  </a:cubicBezTo>
                  <a:cubicBezTo>
                    <a:pt x="65261" y="102014"/>
                    <a:pt x="111031" y="61119"/>
                    <a:pt x="165204" y="61119"/>
                  </a:cubicBezTo>
                  <a:cubicBezTo>
                    <a:pt x="182311" y="61119"/>
                    <a:pt x="198969" y="65163"/>
                    <a:pt x="214125" y="72953"/>
                  </a:cubicBezTo>
                  <a:cubicBezTo>
                    <a:pt x="238135" y="28312"/>
                    <a:pt x="284955" y="0"/>
                    <a:pt x="336277" y="0"/>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12" name="ïśļiḑé">
              <a:extLst>
                <a:ext uri="{FF2B5EF4-FFF2-40B4-BE49-F238E27FC236}">
                  <a16:creationId xmlns:a16="http://schemas.microsoft.com/office/drawing/2014/main" id="{DCF610EE-112B-4896-835A-3A25E8975E7D}"/>
                </a:ext>
              </a:extLst>
            </p:cNvPr>
            <p:cNvSpPr/>
            <p:nvPr/>
          </p:nvSpPr>
          <p:spPr>
            <a:xfrm>
              <a:off x="4439890" y="3696966"/>
              <a:ext cx="314706" cy="324671"/>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13" name="íśľídê">
              <a:extLst>
                <a:ext uri="{FF2B5EF4-FFF2-40B4-BE49-F238E27FC236}">
                  <a16:creationId xmlns:a16="http://schemas.microsoft.com/office/drawing/2014/main" id="{BFE70914-BD16-4692-BBE4-C194E98F1ECD}"/>
                </a:ext>
              </a:extLst>
            </p:cNvPr>
            <p:cNvSpPr/>
            <p:nvPr/>
          </p:nvSpPr>
          <p:spPr>
            <a:xfrm>
              <a:off x="4434906" y="4535480"/>
              <a:ext cx="324671" cy="324176"/>
            </a:xfrm>
            <a:custGeom>
              <a:avLst/>
              <a:gdLst>
                <a:gd name="connsiteX0" fmla="*/ 146058 w 607639"/>
                <a:gd name="connsiteY0" fmla="*/ 370925 h 606713"/>
                <a:gd name="connsiteX1" fmla="*/ 176497 w 607639"/>
                <a:gd name="connsiteY1" fmla="*/ 389678 h 606713"/>
                <a:gd name="connsiteX2" fmla="*/ 157717 w 607639"/>
                <a:gd name="connsiteY2" fmla="*/ 420074 h 606713"/>
                <a:gd name="connsiteX3" fmla="*/ 50644 w 607639"/>
                <a:gd name="connsiteY3" fmla="*/ 480332 h 606713"/>
                <a:gd name="connsiteX4" fmla="*/ 303775 w 607639"/>
                <a:gd name="connsiteY4" fmla="*/ 556143 h 606713"/>
                <a:gd name="connsiteX5" fmla="*/ 556995 w 607639"/>
                <a:gd name="connsiteY5" fmla="*/ 480332 h 606713"/>
                <a:gd name="connsiteX6" fmla="*/ 449833 w 607639"/>
                <a:gd name="connsiteY6" fmla="*/ 420074 h 606713"/>
                <a:gd name="connsiteX7" fmla="*/ 431053 w 607639"/>
                <a:gd name="connsiteY7" fmla="*/ 389678 h 606713"/>
                <a:gd name="connsiteX8" fmla="*/ 461492 w 607639"/>
                <a:gd name="connsiteY8" fmla="*/ 370925 h 606713"/>
                <a:gd name="connsiteX9" fmla="*/ 607639 w 607639"/>
                <a:gd name="connsiteY9" fmla="*/ 480332 h 606713"/>
                <a:gd name="connsiteX10" fmla="*/ 303775 w 607639"/>
                <a:gd name="connsiteY10" fmla="*/ 606713 h 606713"/>
                <a:gd name="connsiteX11" fmla="*/ 0 w 607639"/>
                <a:gd name="connsiteY11" fmla="*/ 480332 h 606713"/>
                <a:gd name="connsiteX12" fmla="*/ 146058 w 607639"/>
                <a:gd name="connsiteY12" fmla="*/ 370925 h 606713"/>
                <a:gd name="connsiteX13" fmla="*/ 303820 w 607639"/>
                <a:gd name="connsiteY13" fmla="*/ 151707 h 606713"/>
                <a:gd name="connsiteX14" fmla="*/ 329118 w 607639"/>
                <a:gd name="connsiteY14" fmla="*/ 176970 h 606713"/>
                <a:gd name="connsiteX15" fmla="*/ 303820 w 607639"/>
                <a:gd name="connsiteY15" fmla="*/ 202233 h 606713"/>
                <a:gd name="connsiteX16" fmla="*/ 278522 w 607639"/>
                <a:gd name="connsiteY16" fmla="*/ 176970 h 606713"/>
                <a:gd name="connsiteX17" fmla="*/ 303820 w 607639"/>
                <a:gd name="connsiteY17" fmla="*/ 151707 h 606713"/>
                <a:gd name="connsiteX18" fmla="*/ 303849 w 607639"/>
                <a:gd name="connsiteY18" fmla="*/ 101116 h 606713"/>
                <a:gd name="connsiteX19" fmla="*/ 227845 w 607639"/>
                <a:gd name="connsiteY19" fmla="*/ 176928 h 606713"/>
                <a:gd name="connsiteX20" fmla="*/ 303849 w 607639"/>
                <a:gd name="connsiteY20" fmla="*/ 252828 h 606713"/>
                <a:gd name="connsiteX21" fmla="*/ 379765 w 607639"/>
                <a:gd name="connsiteY21" fmla="*/ 176928 h 606713"/>
                <a:gd name="connsiteX22" fmla="*/ 303849 w 607639"/>
                <a:gd name="connsiteY22" fmla="*/ 101116 h 606713"/>
                <a:gd name="connsiteX23" fmla="*/ 320773 w 607639"/>
                <a:gd name="connsiteY23" fmla="*/ 813 h 606713"/>
                <a:gd name="connsiteX24" fmla="*/ 421772 w 607639"/>
                <a:gd name="connsiteY24" fmla="*/ 44857 h 606713"/>
                <a:gd name="connsiteX25" fmla="*/ 481045 w 607639"/>
                <a:gd name="connsiteY25" fmla="*/ 176928 h 606713"/>
                <a:gd name="connsiteX26" fmla="*/ 453723 w 607639"/>
                <a:gd name="connsiteY26" fmla="*/ 271226 h 606713"/>
                <a:gd name="connsiteX27" fmla="*/ 439305 w 607639"/>
                <a:gd name="connsiteY27" fmla="*/ 293889 h 606713"/>
                <a:gd name="connsiteX28" fmla="*/ 348260 w 607639"/>
                <a:gd name="connsiteY28" fmla="*/ 448001 h 606713"/>
                <a:gd name="connsiteX29" fmla="*/ 326455 w 607639"/>
                <a:gd name="connsiteY29" fmla="*/ 491639 h 606713"/>
                <a:gd name="connsiteX30" fmla="*/ 303849 w 607639"/>
                <a:gd name="connsiteY30" fmla="*/ 505593 h 606713"/>
                <a:gd name="connsiteX31" fmla="*/ 281155 w 607639"/>
                <a:gd name="connsiteY31" fmla="*/ 491639 h 606713"/>
                <a:gd name="connsiteX32" fmla="*/ 270831 w 607639"/>
                <a:gd name="connsiteY32" fmla="*/ 471020 h 606713"/>
                <a:gd name="connsiteX33" fmla="*/ 161007 w 607639"/>
                <a:gd name="connsiteY33" fmla="*/ 281624 h 606713"/>
                <a:gd name="connsiteX34" fmla="*/ 128345 w 607639"/>
                <a:gd name="connsiteY34" fmla="*/ 151776 h 606713"/>
                <a:gd name="connsiteX35" fmla="*/ 283113 w 607639"/>
                <a:gd name="connsiteY35" fmla="*/ 1219 h 606713"/>
                <a:gd name="connsiteX36" fmla="*/ 320773 w 607639"/>
                <a:gd name="connsiteY36" fmla="*/ 813 h 60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639" h="606713">
                  <a:moveTo>
                    <a:pt x="146058" y="370925"/>
                  </a:moveTo>
                  <a:cubicBezTo>
                    <a:pt x="159675" y="367637"/>
                    <a:pt x="173293" y="376080"/>
                    <a:pt x="176497" y="389678"/>
                  </a:cubicBezTo>
                  <a:cubicBezTo>
                    <a:pt x="179791" y="403276"/>
                    <a:pt x="171335" y="416874"/>
                    <a:pt x="157717" y="420074"/>
                  </a:cubicBezTo>
                  <a:cubicBezTo>
                    <a:pt x="79215" y="438738"/>
                    <a:pt x="50644" y="466289"/>
                    <a:pt x="50644" y="480332"/>
                  </a:cubicBezTo>
                  <a:cubicBezTo>
                    <a:pt x="50644" y="510460"/>
                    <a:pt x="151665" y="556143"/>
                    <a:pt x="303775" y="556143"/>
                  </a:cubicBezTo>
                  <a:cubicBezTo>
                    <a:pt x="455974" y="556143"/>
                    <a:pt x="556995" y="510460"/>
                    <a:pt x="556995" y="480332"/>
                  </a:cubicBezTo>
                  <a:cubicBezTo>
                    <a:pt x="556995" y="466289"/>
                    <a:pt x="528513" y="438738"/>
                    <a:pt x="449833" y="420074"/>
                  </a:cubicBezTo>
                  <a:cubicBezTo>
                    <a:pt x="436215" y="416874"/>
                    <a:pt x="427848" y="403276"/>
                    <a:pt x="431053" y="389678"/>
                  </a:cubicBezTo>
                  <a:cubicBezTo>
                    <a:pt x="434257" y="376080"/>
                    <a:pt x="447964" y="367637"/>
                    <a:pt x="461492" y="370925"/>
                  </a:cubicBezTo>
                  <a:cubicBezTo>
                    <a:pt x="555749" y="393233"/>
                    <a:pt x="607639" y="432072"/>
                    <a:pt x="607639" y="480332"/>
                  </a:cubicBezTo>
                  <a:cubicBezTo>
                    <a:pt x="607639" y="563253"/>
                    <a:pt x="454817" y="606713"/>
                    <a:pt x="303775" y="606713"/>
                  </a:cubicBezTo>
                  <a:cubicBezTo>
                    <a:pt x="152911" y="606713"/>
                    <a:pt x="0" y="563253"/>
                    <a:pt x="0" y="480332"/>
                  </a:cubicBezTo>
                  <a:cubicBezTo>
                    <a:pt x="0" y="432072"/>
                    <a:pt x="51890" y="393233"/>
                    <a:pt x="146058" y="370925"/>
                  </a:cubicBezTo>
                  <a:close/>
                  <a:moveTo>
                    <a:pt x="303820" y="151707"/>
                  </a:moveTo>
                  <a:cubicBezTo>
                    <a:pt x="317792" y="151707"/>
                    <a:pt x="329118" y="163018"/>
                    <a:pt x="329118" y="176970"/>
                  </a:cubicBezTo>
                  <a:cubicBezTo>
                    <a:pt x="329118" y="190922"/>
                    <a:pt x="317792" y="202233"/>
                    <a:pt x="303820" y="202233"/>
                  </a:cubicBezTo>
                  <a:cubicBezTo>
                    <a:pt x="289848" y="202233"/>
                    <a:pt x="278522" y="190922"/>
                    <a:pt x="278522" y="176970"/>
                  </a:cubicBezTo>
                  <a:cubicBezTo>
                    <a:pt x="278522" y="163018"/>
                    <a:pt x="289848" y="151707"/>
                    <a:pt x="303820" y="151707"/>
                  </a:cubicBezTo>
                  <a:close/>
                  <a:moveTo>
                    <a:pt x="303849" y="101116"/>
                  </a:moveTo>
                  <a:cubicBezTo>
                    <a:pt x="261931" y="101116"/>
                    <a:pt x="227845" y="135156"/>
                    <a:pt x="227845" y="176928"/>
                  </a:cubicBezTo>
                  <a:cubicBezTo>
                    <a:pt x="227845" y="218788"/>
                    <a:pt x="261931" y="252828"/>
                    <a:pt x="303849" y="252828"/>
                  </a:cubicBezTo>
                  <a:cubicBezTo>
                    <a:pt x="345679" y="252828"/>
                    <a:pt x="379765" y="218788"/>
                    <a:pt x="379765" y="176928"/>
                  </a:cubicBezTo>
                  <a:cubicBezTo>
                    <a:pt x="379765" y="135156"/>
                    <a:pt x="345679" y="101116"/>
                    <a:pt x="303849" y="101116"/>
                  </a:cubicBezTo>
                  <a:close/>
                  <a:moveTo>
                    <a:pt x="320773" y="813"/>
                  </a:moveTo>
                  <a:cubicBezTo>
                    <a:pt x="358044" y="4396"/>
                    <a:pt x="393538" y="19728"/>
                    <a:pt x="421772" y="44857"/>
                  </a:cubicBezTo>
                  <a:cubicBezTo>
                    <a:pt x="459418" y="78452"/>
                    <a:pt x="481045" y="126623"/>
                    <a:pt x="481045" y="176928"/>
                  </a:cubicBezTo>
                  <a:cubicBezTo>
                    <a:pt x="481045" y="210434"/>
                    <a:pt x="471611" y="242963"/>
                    <a:pt x="453723" y="271226"/>
                  </a:cubicBezTo>
                  <a:lnTo>
                    <a:pt x="439305" y="293889"/>
                  </a:lnTo>
                  <a:cubicBezTo>
                    <a:pt x="407621" y="343571"/>
                    <a:pt x="374870" y="394942"/>
                    <a:pt x="348260" y="448001"/>
                  </a:cubicBezTo>
                  <a:lnTo>
                    <a:pt x="326455" y="491639"/>
                  </a:lnTo>
                  <a:cubicBezTo>
                    <a:pt x="322183" y="500172"/>
                    <a:pt x="313372" y="505593"/>
                    <a:pt x="303849" y="505593"/>
                  </a:cubicBezTo>
                  <a:cubicBezTo>
                    <a:pt x="294238" y="505593"/>
                    <a:pt x="285427" y="500172"/>
                    <a:pt x="281155" y="491639"/>
                  </a:cubicBezTo>
                  <a:lnTo>
                    <a:pt x="270831" y="471020"/>
                  </a:lnTo>
                  <a:cubicBezTo>
                    <a:pt x="237457" y="404363"/>
                    <a:pt x="203993" y="339749"/>
                    <a:pt x="161007" y="281624"/>
                  </a:cubicBezTo>
                  <a:cubicBezTo>
                    <a:pt x="133507" y="244296"/>
                    <a:pt x="121937" y="198258"/>
                    <a:pt x="128345" y="151776"/>
                  </a:cubicBezTo>
                  <a:cubicBezTo>
                    <a:pt x="139292" y="73475"/>
                    <a:pt x="204349" y="10106"/>
                    <a:pt x="283113" y="1219"/>
                  </a:cubicBezTo>
                  <a:cubicBezTo>
                    <a:pt x="295729" y="-270"/>
                    <a:pt x="308350" y="-381"/>
                    <a:pt x="320773" y="813"/>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nvGrpSpPr>
            <p:cNvPr id="14" name="îṧḷíḋè">
              <a:extLst>
                <a:ext uri="{FF2B5EF4-FFF2-40B4-BE49-F238E27FC236}">
                  <a16:creationId xmlns:a16="http://schemas.microsoft.com/office/drawing/2014/main" id="{603FBABC-48AA-4A91-B207-F321D9B6F9F9}"/>
                </a:ext>
              </a:extLst>
            </p:cNvPr>
            <p:cNvGrpSpPr/>
            <p:nvPr/>
          </p:nvGrpSpPr>
          <p:grpSpPr>
            <a:xfrm>
              <a:off x="4935209" y="3440169"/>
              <a:ext cx="2908858" cy="838265"/>
              <a:chOff x="4791720" y="3440169"/>
              <a:chExt cx="3050784" cy="838265"/>
            </a:xfrm>
          </p:grpSpPr>
          <p:cxnSp>
            <p:nvCxnSpPr>
              <p:cNvPr id="30" name="直接连接符 29">
                <a:extLst>
                  <a:ext uri="{FF2B5EF4-FFF2-40B4-BE49-F238E27FC236}">
                    <a16:creationId xmlns:a16="http://schemas.microsoft.com/office/drawing/2014/main" id="{20B74A45-66F6-4B46-8339-B41478DBDCE2}"/>
                  </a:ext>
                </a:extLst>
              </p:cNvPr>
              <p:cNvCxnSpPr/>
              <p:nvPr/>
            </p:nvCxnSpPr>
            <p:spPr>
              <a:xfrm>
                <a:off x="4791720" y="3440169"/>
                <a:ext cx="3050784"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2EBBA3E-B0DD-4C9B-AC3B-182C37AC1228}"/>
                  </a:ext>
                </a:extLst>
              </p:cNvPr>
              <p:cNvCxnSpPr/>
              <p:nvPr/>
            </p:nvCxnSpPr>
            <p:spPr>
              <a:xfrm flipV="1">
                <a:off x="4791720" y="4278433"/>
                <a:ext cx="3050784" cy="1"/>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sp>
          <p:nvSpPr>
            <p:cNvPr id="15" name="ísľïḓe">
              <a:extLst>
                <a:ext uri="{FF2B5EF4-FFF2-40B4-BE49-F238E27FC236}">
                  <a16:creationId xmlns:a16="http://schemas.microsoft.com/office/drawing/2014/main" id="{0DAAE907-8E60-4AA8-866B-F714F3EB66D5}"/>
                </a:ext>
              </a:extLst>
            </p:cNvPr>
            <p:cNvSpPr/>
            <p:nvPr/>
          </p:nvSpPr>
          <p:spPr>
            <a:xfrm>
              <a:off x="8253413" y="1632044"/>
              <a:ext cx="3095625" cy="3438525"/>
            </a:xfrm>
            <a:prstGeom prst="rect">
              <a:avLst/>
            </a:prstGeom>
            <a:solidFill>
              <a:schemeClr val="bg1">
                <a:lumMod val="9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16" name="îŝḻîḍe">
              <a:extLst>
                <a:ext uri="{FF2B5EF4-FFF2-40B4-BE49-F238E27FC236}">
                  <a16:creationId xmlns:a16="http://schemas.microsoft.com/office/drawing/2014/main" id="{D1D77EEF-F08A-4770-938E-04CECCEEBBBE}"/>
                </a:ext>
              </a:extLst>
            </p:cNvPr>
            <p:cNvSpPr/>
            <p:nvPr/>
          </p:nvSpPr>
          <p:spPr>
            <a:xfrm>
              <a:off x="8253413" y="1917794"/>
              <a:ext cx="3095625" cy="600075"/>
            </a:xfrm>
            <a:prstGeom prst="rect">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lnSpc>
                  <a:spcPct val="110000"/>
                </a:lnSpc>
              </a:pPr>
              <a:r>
                <a:rPr lang="zh-CN" altLang="en-US" sz="2400" b="1" dirty="0"/>
                <a:t>说点啥</a:t>
              </a:r>
              <a:endParaRPr lang="en-US" altLang="zh-CN" sz="2400" b="1" dirty="0"/>
            </a:p>
          </p:txBody>
        </p:sp>
        <p:sp>
          <p:nvSpPr>
            <p:cNvPr id="17" name="ïšḷïďé">
              <a:extLst>
                <a:ext uri="{FF2B5EF4-FFF2-40B4-BE49-F238E27FC236}">
                  <a16:creationId xmlns:a16="http://schemas.microsoft.com/office/drawing/2014/main" id="{FCC015B6-E7C5-4104-8DA4-09801086E2BA}"/>
                </a:ext>
              </a:extLst>
            </p:cNvPr>
            <p:cNvSpPr/>
            <p:nvPr/>
          </p:nvSpPr>
          <p:spPr>
            <a:xfrm>
              <a:off x="8452441" y="2922929"/>
              <a:ext cx="240097" cy="276225"/>
            </a:xfrm>
            <a:custGeom>
              <a:avLst/>
              <a:gdLst>
                <a:gd name="connsiteX0" fmla="*/ 380395 w 524301"/>
                <a:gd name="connsiteY0" fmla="*/ 355932 h 603193"/>
                <a:gd name="connsiteX1" fmla="*/ 393150 w 524301"/>
                <a:gd name="connsiteY1" fmla="*/ 362826 h 603193"/>
                <a:gd name="connsiteX2" fmla="*/ 418810 w 524301"/>
                <a:gd name="connsiteY2" fmla="*/ 399394 h 603193"/>
                <a:gd name="connsiteX3" fmla="*/ 420461 w 524301"/>
                <a:gd name="connsiteY3" fmla="*/ 414231 h 603193"/>
                <a:gd name="connsiteX4" fmla="*/ 407256 w 524301"/>
                <a:gd name="connsiteY4" fmla="*/ 421424 h 603193"/>
                <a:gd name="connsiteX5" fmla="*/ 402154 w 524301"/>
                <a:gd name="connsiteY5" fmla="*/ 421424 h 603193"/>
                <a:gd name="connsiteX6" fmla="*/ 402154 w 524301"/>
                <a:gd name="connsiteY6" fmla="*/ 467284 h 603193"/>
                <a:gd name="connsiteX7" fmla="*/ 506444 w 524301"/>
                <a:gd name="connsiteY7" fmla="*/ 467284 h 603193"/>
                <a:gd name="connsiteX8" fmla="*/ 524301 w 524301"/>
                <a:gd name="connsiteY8" fmla="*/ 485568 h 603193"/>
                <a:gd name="connsiteX9" fmla="*/ 524301 w 524301"/>
                <a:gd name="connsiteY9" fmla="*/ 495009 h 603193"/>
                <a:gd name="connsiteX10" fmla="*/ 506444 w 524301"/>
                <a:gd name="connsiteY10" fmla="*/ 513293 h 603193"/>
                <a:gd name="connsiteX11" fmla="*/ 375894 w 524301"/>
                <a:gd name="connsiteY11" fmla="*/ 513293 h 603193"/>
                <a:gd name="connsiteX12" fmla="*/ 356986 w 524301"/>
                <a:gd name="connsiteY12" fmla="*/ 501304 h 603193"/>
                <a:gd name="connsiteX13" fmla="*/ 356236 w 524301"/>
                <a:gd name="connsiteY13" fmla="*/ 490663 h 603193"/>
                <a:gd name="connsiteX14" fmla="*/ 356236 w 524301"/>
                <a:gd name="connsiteY14" fmla="*/ 421424 h 603193"/>
                <a:gd name="connsiteX15" fmla="*/ 353685 w 524301"/>
                <a:gd name="connsiteY15" fmla="*/ 421424 h 603193"/>
                <a:gd name="connsiteX16" fmla="*/ 340480 w 524301"/>
                <a:gd name="connsiteY16" fmla="*/ 414231 h 603193"/>
                <a:gd name="connsiteX17" fmla="*/ 341981 w 524301"/>
                <a:gd name="connsiteY17" fmla="*/ 399394 h 603193"/>
                <a:gd name="connsiteX18" fmla="*/ 367640 w 524301"/>
                <a:gd name="connsiteY18" fmla="*/ 362976 h 603193"/>
                <a:gd name="connsiteX19" fmla="*/ 380395 w 524301"/>
                <a:gd name="connsiteY19" fmla="*/ 355932 h 603193"/>
                <a:gd name="connsiteX20" fmla="*/ 262745 w 524301"/>
                <a:gd name="connsiteY20" fmla="*/ 355932 h 603193"/>
                <a:gd name="connsiteX21" fmla="*/ 275645 w 524301"/>
                <a:gd name="connsiteY21" fmla="*/ 362975 h 603193"/>
                <a:gd name="connsiteX22" fmla="*/ 301145 w 524301"/>
                <a:gd name="connsiteY22" fmla="*/ 399390 h 603193"/>
                <a:gd name="connsiteX23" fmla="*/ 302795 w 524301"/>
                <a:gd name="connsiteY23" fmla="*/ 414226 h 603193"/>
                <a:gd name="connsiteX24" fmla="*/ 289595 w 524301"/>
                <a:gd name="connsiteY24" fmla="*/ 421419 h 603193"/>
                <a:gd name="connsiteX25" fmla="*/ 284195 w 524301"/>
                <a:gd name="connsiteY25" fmla="*/ 421419 h 603193"/>
                <a:gd name="connsiteX26" fmla="*/ 284195 w 524301"/>
                <a:gd name="connsiteY26" fmla="*/ 585061 h 603193"/>
                <a:gd name="connsiteX27" fmla="*/ 267545 w 524301"/>
                <a:gd name="connsiteY27" fmla="*/ 603193 h 603193"/>
                <a:gd name="connsiteX28" fmla="*/ 258096 w 524301"/>
                <a:gd name="connsiteY28" fmla="*/ 603193 h 603193"/>
                <a:gd name="connsiteX29" fmla="*/ 240096 w 524301"/>
                <a:gd name="connsiteY29" fmla="*/ 585061 h 603193"/>
                <a:gd name="connsiteX30" fmla="*/ 240096 w 524301"/>
                <a:gd name="connsiteY30" fmla="*/ 421419 h 603193"/>
                <a:gd name="connsiteX31" fmla="*/ 236046 w 524301"/>
                <a:gd name="connsiteY31" fmla="*/ 421419 h 603193"/>
                <a:gd name="connsiteX32" fmla="*/ 222846 w 524301"/>
                <a:gd name="connsiteY32" fmla="*/ 414226 h 603193"/>
                <a:gd name="connsiteX33" fmla="*/ 224346 w 524301"/>
                <a:gd name="connsiteY33" fmla="*/ 399390 h 603193"/>
                <a:gd name="connsiteX34" fmla="*/ 249996 w 524301"/>
                <a:gd name="connsiteY34" fmla="*/ 362975 h 603193"/>
                <a:gd name="connsiteX35" fmla="*/ 262745 w 524301"/>
                <a:gd name="connsiteY35" fmla="*/ 355932 h 603193"/>
                <a:gd name="connsiteX36" fmla="*/ 145249 w 524301"/>
                <a:gd name="connsiteY36" fmla="*/ 355932 h 603193"/>
                <a:gd name="connsiteX37" fmla="*/ 158003 w 524301"/>
                <a:gd name="connsiteY37" fmla="*/ 362976 h 603193"/>
                <a:gd name="connsiteX38" fmla="*/ 183512 w 524301"/>
                <a:gd name="connsiteY38" fmla="*/ 399394 h 603193"/>
                <a:gd name="connsiteX39" fmla="*/ 185162 w 524301"/>
                <a:gd name="connsiteY39" fmla="*/ 414231 h 603193"/>
                <a:gd name="connsiteX40" fmla="*/ 171958 w 524301"/>
                <a:gd name="connsiteY40" fmla="*/ 421424 h 603193"/>
                <a:gd name="connsiteX41" fmla="*/ 168056 w 524301"/>
                <a:gd name="connsiteY41" fmla="*/ 421424 h 603193"/>
                <a:gd name="connsiteX42" fmla="*/ 168056 w 524301"/>
                <a:gd name="connsiteY42" fmla="*/ 490663 h 603193"/>
                <a:gd name="connsiteX43" fmla="*/ 167906 w 524301"/>
                <a:gd name="connsiteY43" fmla="*/ 501304 h 603193"/>
                <a:gd name="connsiteX44" fmla="*/ 149750 w 524301"/>
                <a:gd name="connsiteY44" fmla="*/ 513293 h 603193"/>
                <a:gd name="connsiteX45" fmla="*/ 19206 w 524301"/>
                <a:gd name="connsiteY45" fmla="*/ 513293 h 603193"/>
                <a:gd name="connsiteX46" fmla="*/ 0 w 524301"/>
                <a:gd name="connsiteY46" fmla="*/ 495009 h 603193"/>
                <a:gd name="connsiteX47" fmla="*/ 0 w 524301"/>
                <a:gd name="connsiteY47" fmla="*/ 485568 h 603193"/>
                <a:gd name="connsiteX48" fmla="*/ 19206 w 524301"/>
                <a:gd name="connsiteY48" fmla="*/ 467284 h 603193"/>
                <a:gd name="connsiteX49" fmla="*/ 122141 w 524301"/>
                <a:gd name="connsiteY49" fmla="*/ 467284 h 603193"/>
                <a:gd name="connsiteX50" fmla="*/ 122141 w 524301"/>
                <a:gd name="connsiteY50" fmla="*/ 421424 h 603193"/>
                <a:gd name="connsiteX51" fmla="*/ 118390 w 524301"/>
                <a:gd name="connsiteY51" fmla="*/ 421424 h 603193"/>
                <a:gd name="connsiteX52" fmla="*/ 105185 w 524301"/>
                <a:gd name="connsiteY52" fmla="*/ 414231 h 603193"/>
                <a:gd name="connsiteX53" fmla="*/ 106836 w 524301"/>
                <a:gd name="connsiteY53" fmla="*/ 399394 h 603193"/>
                <a:gd name="connsiteX54" fmla="*/ 132344 w 524301"/>
                <a:gd name="connsiteY54" fmla="*/ 362976 h 603193"/>
                <a:gd name="connsiteX55" fmla="*/ 145249 w 524301"/>
                <a:gd name="connsiteY55" fmla="*/ 355932 h 603193"/>
                <a:gd name="connsiteX56" fmla="*/ 336277 w 524301"/>
                <a:gd name="connsiteY56" fmla="*/ 0 h 603193"/>
                <a:gd name="connsiteX57" fmla="*/ 475087 w 524301"/>
                <a:gd name="connsiteY57" fmla="*/ 138566 h 603193"/>
                <a:gd name="connsiteX58" fmla="*/ 473586 w 524301"/>
                <a:gd name="connsiteY58" fmla="*/ 159089 h 603193"/>
                <a:gd name="connsiteX59" fmla="*/ 514704 w 524301"/>
                <a:gd name="connsiteY59" fmla="*/ 234888 h 603193"/>
                <a:gd name="connsiteX60" fmla="*/ 423915 w 524301"/>
                <a:gd name="connsiteY60" fmla="*/ 325518 h 603193"/>
                <a:gd name="connsiteX61" fmla="*/ 101577 w 524301"/>
                <a:gd name="connsiteY61" fmla="*/ 325518 h 603193"/>
                <a:gd name="connsiteX62" fmla="*/ 10938 w 524301"/>
                <a:gd name="connsiteY62" fmla="*/ 234888 h 603193"/>
                <a:gd name="connsiteX63" fmla="*/ 58658 w 524301"/>
                <a:gd name="connsiteY63" fmla="*/ 155344 h 603193"/>
                <a:gd name="connsiteX64" fmla="*/ 165204 w 524301"/>
                <a:gd name="connsiteY64" fmla="*/ 61119 h 603193"/>
                <a:gd name="connsiteX65" fmla="*/ 214125 w 524301"/>
                <a:gd name="connsiteY65" fmla="*/ 72953 h 603193"/>
                <a:gd name="connsiteX66" fmla="*/ 336277 w 524301"/>
                <a:gd name="connsiteY66" fmla="*/ 0 h 60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24301" h="603193">
                  <a:moveTo>
                    <a:pt x="380395" y="355932"/>
                  </a:moveTo>
                  <a:cubicBezTo>
                    <a:pt x="385497" y="355932"/>
                    <a:pt x="390149" y="358480"/>
                    <a:pt x="393150" y="362826"/>
                  </a:cubicBezTo>
                  <a:lnTo>
                    <a:pt x="418810" y="399394"/>
                  </a:lnTo>
                  <a:cubicBezTo>
                    <a:pt x="422262" y="404190"/>
                    <a:pt x="422712" y="409585"/>
                    <a:pt x="420461" y="414231"/>
                  </a:cubicBezTo>
                  <a:cubicBezTo>
                    <a:pt x="418060" y="418727"/>
                    <a:pt x="413108" y="421424"/>
                    <a:pt x="407256" y="421424"/>
                  </a:cubicBezTo>
                  <a:lnTo>
                    <a:pt x="402154" y="421424"/>
                  </a:lnTo>
                  <a:lnTo>
                    <a:pt x="402154" y="467284"/>
                  </a:lnTo>
                  <a:lnTo>
                    <a:pt x="506444" y="467284"/>
                  </a:lnTo>
                  <a:cubicBezTo>
                    <a:pt x="516348" y="467284"/>
                    <a:pt x="524301" y="475676"/>
                    <a:pt x="524301" y="485568"/>
                  </a:cubicBezTo>
                  <a:lnTo>
                    <a:pt x="524301" y="495009"/>
                  </a:lnTo>
                  <a:cubicBezTo>
                    <a:pt x="524301" y="505051"/>
                    <a:pt x="516348" y="513293"/>
                    <a:pt x="506444" y="513293"/>
                  </a:cubicBezTo>
                  <a:lnTo>
                    <a:pt x="375894" y="513293"/>
                  </a:lnTo>
                  <a:cubicBezTo>
                    <a:pt x="359387" y="513293"/>
                    <a:pt x="357136" y="504001"/>
                    <a:pt x="356986" y="501304"/>
                  </a:cubicBezTo>
                  <a:cubicBezTo>
                    <a:pt x="356986" y="499805"/>
                    <a:pt x="356236" y="494560"/>
                    <a:pt x="356236" y="490663"/>
                  </a:cubicBezTo>
                  <a:lnTo>
                    <a:pt x="356236" y="421424"/>
                  </a:lnTo>
                  <a:lnTo>
                    <a:pt x="353685" y="421424"/>
                  </a:lnTo>
                  <a:cubicBezTo>
                    <a:pt x="347833" y="421424"/>
                    <a:pt x="342881" y="418727"/>
                    <a:pt x="340480" y="414231"/>
                  </a:cubicBezTo>
                  <a:cubicBezTo>
                    <a:pt x="338079" y="409585"/>
                    <a:pt x="338679" y="404190"/>
                    <a:pt x="341981" y="399394"/>
                  </a:cubicBezTo>
                  <a:lnTo>
                    <a:pt x="367640" y="362976"/>
                  </a:lnTo>
                  <a:cubicBezTo>
                    <a:pt x="370792" y="358480"/>
                    <a:pt x="375443" y="355932"/>
                    <a:pt x="380395" y="355932"/>
                  </a:cubicBezTo>
                  <a:close/>
                  <a:moveTo>
                    <a:pt x="262745" y="355932"/>
                  </a:moveTo>
                  <a:cubicBezTo>
                    <a:pt x="267845" y="355932"/>
                    <a:pt x="272495" y="358480"/>
                    <a:pt x="275645" y="362975"/>
                  </a:cubicBezTo>
                  <a:lnTo>
                    <a:pt x="301145" y="399390"/>
                  </a:lnTo>
                  <a:cubicBezTo>
                    <a:pt x="304595" y="404186"/>
                    <a:pt x="305195" y="409580"/>
                    <a:pt x="302795" y="414226"/>
                  </a:cubicBezTo>
                  <a:cubicBezTo>
                    <a:pt x="300395" y="418722"/>
                    <a:pt x="295445" y="421419"/>
                    <a:pt x="289595" y="421419"/>
                  </a:cubicBezTo>
                  <a:lnTo>
                    <a:pt x="284195" y="421419"/>
                  </a:lnTo>
                  <a:lnTo>
                    <a:pt x="284195" y="585061"/>
                  </a:lnTo>
                  <a:cubicBezTo>
                    <a:pt x="284195" y="594951"/>
                    <a:pt x="277445" y="603193"/>
                    <a:pt x="267545" y="603193"/>
                  </a:cubicBezTo>
                  <a:lnTo>
                    <a:pt x="258096" y="603193"/>
                  </a:lnTo>
                  <a:cubicBezTo>
                    <a:pt x="248196" y="603193"/>
                    <a:pt x="240096" y="594951"/>
                    <a:pt x="240096" y="585061"/>
                  </a:cubicBezTo>
                  <a:lnTo>
                    <a:pt x="240096" y="421419"/>
                  </a:lnTo>
                  <a:lnTo>
                    <a:pt x="236046" y="421419"/>
                  </a:lnTo>
                  <a:cubicBezTo>
                    <a:pt x="230196" y="421419"/>
                    <a:pt x="225246" y="418722"/>
                    <a:pt x="222846" y="414226"/>
                  </a:cubicBezTo>
                  <a:cubicBezTo>
                    <a:pt x="220446" y="409580"/>
                    <a:pt x="221046" y="404186"/>
                    <a:pt x="224346" y="399390"/>
                  </a:cubicBezTo>
                  <a:lnTo>
                    <a:pt x="249996" y="362975"/>
                  </a:lnTo>
                  <a:cubicBezTo>
                    <a:pt x="253146" y="358480"/>
                    <a:pt x="257796" y="355932"/>
                    <a:pt x="262745" y="355932"/>
                  </a:cubicBezTo>
                  <a:close/>
                  <a:moveTo>
                    <a:pt x="145249" y="355932"/>
                  </a:moveTo>
                  <a:cubicBezTo>
                    <a:pt x="150200" y="355932"/>
                    <a:pt x="154852" y="358480"/>
                    <a:pt x="158003" y="362976"/>
                  </a:cubicBezTo>
                  <a:lnTo>
                    <a:pt x="183512" y="399394"/>
                  </a:lnTo>
                  <a:cubicBezTo>
                    <a:pt x="186963" y="404190"/>
                    <a:pt x="187563" y="409585"/>
                    <a:pt x="185162" y="414231"/>
                  </a:cubicBezTo>
                  <a:cubicBezTo>
                    <a:pt x="182761" y="418727"/>
                    <a:pt x="177810" y="421424"/>
                    <a:pt x="171958" y="421424"/>
                  </a:cubicBezTo>
                  <a:lnTo>
                    <a:pt x="168056" y="421424"/>
                  </a:lnTo>
                  <a:lnTo>
                    <a:pt x="168056" y="490663"/>
                  </a:lnTo>
                  <a:cubicBezTo>
                    <a:pt x="168056" y="494710"/>
                    <a:pt x="168056" y="499805"/>
                    <a:pt x="167906" y="501304"/>
                  </a:cubicBezTo>
                  <a:cubicBezTo>
                    <a:pt x="167906" y="504001"/>
                    <a:pt x="166256" y="513293"/>
                    <a:pt x="149750" y="513293"/>
                  </a:cubicBezTo>
                  <a:lnTo>
                    <a:pt x="19206" y="513293"/>
                  </a:lnTo>
                  <a:cubicBezTo>
                    <a:pt x="9303" y="513293"/>
                    <a:pt x="0" y="504901"/>
                    <a:pt x="0" y="495009"/>
                  </a:cubicBezTo>
                  <a:lnTo>
                    <a:pt x="0" y="485568"/>
                  </a:lnTo>
                  <a:cubicBezTo>
                    <a:pt x="0" y="475676"/>
                    <a:pt x="9303" y="467284"/>
                    <a:pt x="19206" y="467284"/>
                  </a:cubicBezTo>
                  <a:lnTo>
                    <a:pt x="122141" y="467284"/>
                  </a:lnTo>
                  <a:lnTo>
                    <a:pt x="122141" y="421424"/>
                  </a:lnTo>
                  <a:lnTo>
                    <a:pt x="118390" y="421424"/>
                  </a:lnTo>
                  <a:cubicBezTo>
                    <a:pt x="112538" y="421424"/>
                    <a:pt x="107586" y="418727"/>
                    <a:pt x="105185" y="414231"/>
                  </a:cubicBezTo>
                  <a:cubicBezTo>
                    <a:pt x="102785" y="409585"/>
                    <a:pt x="103385" y="404190"/>
                    <a:pt x="106836" y="399394"/>
                  </a:cubicBezTo>
                  <a:lnTo>
                    <a:pt x="132344" y="362976"/>
                  </a:lnTo>
                  <a:cubicBezTo>
                    <a:pt x="135496" y="358480"/>
                    <a:pt x="140147" y="355932"/>
                    <a:pt x="145249" y="355932"/>
                  </a:cubicBezTo>
                  <a:close/>
                  <a:moveTo>
                    <a:pt x="336277" y="0"/>
                  </a:moveTo>
                  <a:cubicBezTo>
                    <a:pt x="412810" y="0"/>
                    <a:pt x="475087" y="62167"/>
                    <a:pt x="475087" y="138566"/>
                  </a:cubicBezTo>
                  <a:cubicBezTo>
                    <a:pt x="475087" y="145457"/>
                    <a:pt x="474637" y="152348"/>
                    <a:pt x="473586" y="159089"/>
                  </a:cubicBezTo>
                  <a:cubicBezTo>
                    <a:pt x="499097" y="175717"/>
                    <a:pt x="514704" y="204179"/>
                    <a:pt x="514704" y="234888"/>
                  </a:cubicBezTo>
                  <a:cubicBezTo>
                    <a:pt x="514704" y="284772"/>
                    <a:pt x="474037" y="325518"/>
                    <a:pt x="423915" y="325518"/>
                  </a:cubicBezTo>
                  <a:lnTo>
                    <a:pt x="101577" y="325518"/>
                  </a:lnTo>
                  <a:cubicBezTo>
                    <a:pt x="51605" y="325518"/>
                    <a:pt x="10938" y="284772"/>
                    <a:pt x="10938" y="234888"/>
                  </a:cubicBezTo>
                  <a:cubicBezTo>
                    <a:pt x="10938" y="201632"/>
                    <a:pt x="29546" y="170923"/>
                    <a:pt x="58658" y="155344"/>
                  </a:cubicBezTo>
                  <a:cubicBezTo>
                    <a:pt x="65261" y="102014"/>
                    <a:pt x="111031" y="61119"/>
                    <a:pt x="165204" y="61119"/>
                  </a:cubicBezTo>
                  <a:cubicBezTo>
                    <a:pt x="182311" y="61119"/>
                    <a:pt x="198969" y="65163"/>
                    <a:pt x="214125" y="72953"/>
                  </a:cubicBezTo>
                  <a:cubicBezTo>
                    <a:pt x="238135" y="28312"/>
                    <a:pt x="284955" y="0"/>
                    <a:pt x="336277" y="0"/>
                  </a:cubicBezTo>
                  <a:close/>
                </a:path>
              </a:pathLst>
            </a:cu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18" name="îśļíḑe">
              <a:extLst>
                <a:ext uri="{FF2B5EF4-FFF2-40B4-BE49-F238E27FC236}">
                  <a16:creationId xmlns:a16="http://schemas.microsoft.com/office/drawing/2014/main" id="{4731805F-BAA3-4676-B30F-EEB0D873B4E8}"/>
                </a:ext>
              </a:extLst>
            </p:cNvPr>
            <p:cNvSpPr/>
            <p:nvPr/>
          </p:nvSpPr>
          <p:spPr>
            <a:xfrm>
              <a:off x="8438615" y="3636113"/>
              <a:ext cx="267747" cy="276225"/>
            </a:xfrm>
            <a:custGeom>
              <a:avLst/>
              <a:gdLst>
                <a:gd name="connsiteX0" fmla="*/ 437277 w 581518"/>
                <a:gd name="connsiteY0" fmla="*/ 409440 h 599930"/>
                <a:gd name="connsiteX1" fmla="*/ 396550 w 581518"/>
                <a:gd name="connsiteY1" fmla="*/ 450118 h 599930"/>
                <a:gd name="connsiteX2" fmla="*/ 437277 w 581518"/>
                <a:gd name="connsiteY2" fmla="*/ 490795 h 599930"/>
                <a:gd name="connsiteX3" fmla="*/ 478005 w 581518"/>
                <a:gd name="connsiteY3" fmla="*/ 450118 h 599930"/>
                <a:gd name="connsiteX4" fmla="*/ 437277 w 581518"/>
                <a:gd name="connsiteY4" fmla="*/ 409440 h 599930"/>
                <a:gd name="connsiteX5" fmla="*/ 144240 w 581518"/>
                <a:gd name="connsiteY5" fmla="*/ 409440 h 599930"/>
                <a:gd name="connsiteX6" fmla="*/ 103513 w 581518"/>
                <a:gd name="connsiteY6" fmla="*/ 450118 h 599930"/>
                <a:gd name="connsiteX7" fmla="*/ 144240 w 581518"/>
                <a:gd name="connsiteY7" fmla="*/ 490795 h 599930"/>
                <a:gd name="connsiteX8" fmla="*/ 184967 w 581518"/>
                <a:gd name="connsiteY8" fmla="*/ 450118 h 599930"/>
                <a:gd name="connsiteX9" fmla="*/ 144240 w 581518"/>
                <a:gd name="connsiteY9" fmla="*/ 409440 h 599930"/>
                <a:gd name="connsiteX10" fmla="*/ 227681 w 581518"/>
                <a:gd name="connsiteY10" fmla="*/ 234825 h 599930"/>
                <a:gd name="connsiteX11" fmla="*/ 159140 w 581518"/>
                <a:gd name="connsiteY11" fmla="*/ 296337 h 599930"/>
                <a:gd name="connsiteX12" fmla="*/ 154173 w 581518"/>
                <a:gd name="connsiteY12" fmla="*/ 344952 h 599930"/>
                <a:gd name="connsiteX13" fmla="*/ 427344 w 581518"/>
                <a:gd name="connsiteY13" fmla="*/ 344952 h 599930"/>
                <a:gd name="connsiteX14" fmla="*/ 422377 w 581518"/>
                <a:gd name="connsiteY14" fmla="*/ 296337 h 599930"/>
                <a:gd name="connsiteX15" fmla="*/ 353836 w 581518"/>
                <a:gd name="connsiteY15" fmla="*/ 234825 h 599930"/>
                <a:gd name="connsiteX16" fmla="*/ 346883 w 581518"/>
                <a:gd name="connsiteY16" fmla="*/ 234825 h 599930"/>
                <a:gd name="connsiteX17" fmla="*/ 346883 w 581518"/>
                <a:gd name="connsiteY17" fmla="*/ 249707 h 599930"/>
                <a:gd name="connsiteX18" fmla="*/ 323042 w 581518"/>
                <a:gd name="connsiteY18" fmla="*/ 273518 h 599930"/>
                <a:gd name="connsiteX19" fmla="*/ 258475 w 581518"/>
                <a:gd name="connsiteY19" fmla="*/ 273518 h 599930"/>
                <a:gd name="connsiteX20" fmla="*/ 234634 w 581518"/>
                <a:gd name="connsiteY20" fmla="*/ 249707 h 599930"/>
                <a:gd name="connsiteX21" fmla="*/ 234634 w 581518"/>
                <a:gd name="connsiteY21" fmla="*/ 234825 h 599930"/>
                <a:gd name="connsiteX22" fmla="*/ 227681 w 581518"/>
                <a:gd name="connsiteY22" fmla="*/ 193155 h 599930"/>
                <a:gd name="connsiteX23" fmla="*/ 353836 w 581518"/>
                <a:gd name="connsiteY23" fmla="*/ 193155 h 599930"/>
                <a:gd name="connsiteX24" fmla="*/ 463105 w 581518"/>
                <a:gd name="connsiteY24" fmla="*/ 292369 h 599930"/>
                <a:gd name="connsiteX25" fmla="*/ 468071 w 581518"/>
                <a:gd name="connsiteY25" fmla="*/ 344952 h 599930"/>
                <a:gd name="connsiteX26" fmla="*/ 481978 w 581518"/>
                <a:gd name="connsiteY26" fmla="*/ 344952 h 599930"/>
                <a:gd name="connsiteX27" fmla="*/ 504825 w 581518"/>
                <a:gd name="connsiteY27" fmla="*/ 364794 h 599930"/>
                <a:gd name="connsiteX28" fmla="*/ 524692 w 581518"/>
                <a:gd name="connsiteY28" fmla="*/ 477898 h 599930"/>
                <a:gd name="connsiteX29" fmla="*/ 514759 w 581518"/>
                <a:gd name="connsiteY29" fmla="*/ 516591 h 599930"/>
                <a:gd name="connsiteX30" fmla="*/ 478998 w 581518"/>
                <a:gd name="connsiteY30" fmla="*/ 533457 h 599930"/>
                <a:gd name="connsiteX31" fmla="*/ 478998 w 581518"/>
                <a:gd name="connsiteY31" fmla="*/ 552308 h 599930"/>
                <a:gd name="connsiteX32" fmla="*/ 431317 w 581518"/>
                <a:gd name="connsiteY32" fmla="*/ 599930 h 599930"/>
                <a:gd name="connsiteX33" fmla="*/ 416417 w 581518"/>
                <a:gd name="connsiteY33" fmla="*/ 599930 h 599930"/>
                <a:gd name="connsiteX34" fmla="*/ 368736 w 581518"/>
                <a:gd name="connsiteY34" fmla="*/ 552308 h 599930"/>
                <a:gd name="connsiteX35" fmla="*/ 368736 w 581518"/>
                <a:gd name="connsiteY35" fmla="*/ 534449 h 599930"/>
                <a:gd name="connsiteX36" fmla="*/ 212781 w 581518"/>
                <a:gd name="connsiteY36" fmla="*/ 534449 h 599930"/>
                <a:gd name="connsiteX37" fmla="*/ 212781 w 581518"/>
                <a:gd name="connsiteY37" fmla="*/ 552308 h 599930"/>
                <a:gd name="connsiteX38" fmla="*/ 165100 w 581518"/>
                <a:gd name="connsiteY38" fmla="*/ 599930 h 599930"/>
                <a:gd name="connsiteX39" fmla="*/ 150200 w 581518"/>
                <a:gd name="connsiteY39" fmla="*/ 599930 h 599930"/>
                <a:gd name="connsiteX40" fmla="*/ 102519 w 581518"/>
                <a:gd name="connsiteY40" fmla="*/ 552308 h 599930"/>
                <a:gd name="connsiteX41" fmla="*/ 102519 w 581518"/>
                <a:gd name="connsiteY41" fmla="*/ 533457 h 599930"/>
                <a:gd name="connsiteX42" fmla="*/ 67752 w 581518"/>
                <a:gd name="connsiteY42" fmla="*/ 516591 h 599930"/>
                <a:gd name="connsiteX43" fmla="*/ 56825 w 581518"/>
                <a:gd name="connsiteY43" fmla="*/ 477898 h 599930"/>
                <a:gd name="connsiteX44" fmla="*/ 76692 w 581518"/>
                <a:gd name="connsiteY44" fmla="*/ 364794 h 599930"/>
                <a:gd name="connsiteX45" fmla="*/ 100532 w 581518"/>
                <a:gd name="connsiteY45" fmla="*/ 344952 h 599930"/>
                <a:gd name="connsiteX46" fmla="*/ 113446 w 581518"/>
                <a:gd name="connsiteY46" fmla="*/ 344952 h 599930"/>
                <a:gd name="connsiteX47" fmla="*/ 118413 w 581518"/>
                <a:gd name="connsiteY47" fmla="*/ 292369 h 599930"/>
                <a:gd name="connsiteX48" fmla="*/ 227681 w 581518"/>
                <a:gd name="connsiteY48" fmla="*/ 193155 h 599930"/>
                <a:gd name="connsiteX49" fmla="*/ 291256 w 581518"/>
                <a:gd name="connsiteY49" fmla="*/ 0 h 599930"/>
                <a:gd name="connsiteX50" fmla="*/ 324037 w 581518"/>
                <a:gd name="connsiteY50" fmla="*/ 9676 h 599930"/>
                <a:gd name="connsiteX51" fmla="*/ 566417 w 581518"/>
                <a:gd name="connsiteY51" fmla="*/ 167472 h 599930"/>
                <a:gd name="connsiteX52" fmla="*/ 576351 w 581518"/>
                <a:gd name="connsiteY52" fmla="*/ 213124 h 599930"/>
                <a:gd name="connsiteX53" fmla="*/ 548536 w 581518"/>
                <a:gd name="connsiteY53" fmla="*/ 228010 h 599930"/>
                <a:gd name="connsiteX54" fmla="*/ 530656 w 581518"/>
                <a:gd name="connsiteY54" fmla="*/ 223048 h 599930"/>
                <a:gd name="connsiteX55" fmla="*/ 291256 w 581518"/>
                <a:gd name="connsiteY55" fmla="*/ 66244 h 599930"/>
                <a:gd name="connsiteX56" fmla="*/ 50862 w 581518"/>
                <a:gd name="connsiteY56" fmla="*/ 223048 h 599930"/>
                <a:gd name="connsiteX57" fmla="*/ 5167 w 581518"/>
                <a:gd name="connsiteY57" fmla="*/ 213124 h 599930"/>
                <a:gd name="connsiteX58" fmla="*/ 15101 w 581518"/>
                <a:gd name="connsiteY58" fmla="*/ 168464 h 599930"/>
                <a:gd name="connsiteX59" fmla="*/ 258475 w 581518"/>
                <a:gd name="connsiteY59" fmla="*/ 9676 h 599930"/>
                <a:gd name="connsiteX60" fmla="*/ 291256 w 581518"/>
                <a:gd name="connsiteY60" fmla="*/ 0 h 59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518" h="599930">
                  <a:moveTo>
                    <a:pt x="437277" y="409440"/>
                  </a:moveTo>
                  <a:cubicBezTo>
                    <a:pt x="415424" y="409440"/>
                    <a:pt x="396550" y="428291"/>
                    <a:pt x="396550" y="450118"/>
                  </a:cubicBezTo>
                  <a:cubicBezTo>
                    <a:pt x="396550" y="472937"/>
                    <a:pt x="415424" y="490795"/>
                    <a:pt x="437277" y="490795"/>
                  </a:cubicBezTo>
                  <a:cubicBezTo>
                    <a:pt x="460124" y="490795"/>
                    <a:pt x="478005" y="472937"/>
                    <a:pt x="478005" y="450118"/>
                  </a:cubicBezTo>
                  <a:cubicBezTo>
                    <a:pt x="478005" y="428291"/>
                    <a:pt x="460124" y="409440"/>
                    <a:pt x="437277" y="409440"/>
                  </a:cubicBezTo>
                  <a:close/>
                  <a:moveTo>
                    <a:pt x="144240" y="409440"/>
                  </a:moveTo>
                  <a:cubicBezTo>
                    <a:pt x="122386" y="409440"/>
                    <a:pt x="103513" y="428291"/>
                    <a:pt x="103513" y="450118"/>
                  </a:cubicBezTo>
                  <a:cubicBezTo>
                    <a:pt x="103513" y="472937"/>
                    <a:pt x="122386" y="490795"/>
                    <a:pt x="144240" y="490795"/>
                  </a:cubicBezTo>
                  <a:cubicBezTo>
                    <a:pt x="167087" y="490795"/>
                    <a:pt x="184967" y="472937"/>
                    <a:pt x="184967" y="450118"/>
                  </a:cubicBezTo>
                  <a:cubicBezTo>
                    <a:pt x="184967" y="428291"/>
                    <a:pt x="167087" y="409440"/>
                    <a:pt x="144240" y="409440"/>
                  </a:cubicBezTo>
                  <a:close/>
                  <a:moveTo>
                    <a:pt x="227681" y="234825"/>
                  </a:moveTo>
                  <a:cubicBezTo>
                    <a:pt x="191921" y="234825"/>
                    <a:pt x="163113" y="260620"/>
                    <a:pt x="159140" y="296337"/>
                  </a:cubicBezTo>
                  <a:lnTo>
                    <a:pt x="154173" y="344952"/>
                  </a:lnTo>
                  <a:lnTo>
                    <a:pt x="427344" y="344952"/>
                  </a:lnTo>
                  <a:lnTo>
                    <a:pt x="422377" y="296337"/>
                  </a:lnTo>
                  <a:cubicBezTo>
                    <a:pt x="419397" y="260620"/>
                    <a:pt x="389597" y="234825"/>
                    <a:pt x="353836" y="234825"/>
                  </a:cubicBezTo>
                  <a:lnTo>
                    <a:pt x="346883" y="234825"/>
                  </a:lnTo>
                  <a:lnTo>
                    <a:pt x="346883" y="249707"/>
                  </a:lnTo>
                  <a:cubicBezTo>
                    <a:pt x="346883" y="262605"/>
                    <a:pt x="335956" y="273518"/>
                    <a:pt x="323042" y="273518"/>
                  </a:cubicBezTo>
                  <a:lnTo>
                    <a:pt x="258475" y="273518"/>
                  </a:lnTo>
                  <a:cubicBezTo>
                    <a:pt x="245561" y="273518"/>
                    <a:pt x="234634" y="262605"/>
                    <a:pt x="234634" y="249707"/>
                  </a:cubicBezTo>
                  <a:lnTo>
                    <a:pt x="234634" y="234825"/>
                  </a:lnTo>
                  <a:close/>
                  <a:moveTo>
                    <a:pt x="227681" y="193155"/>
                  </a:moveTo>
                  <a:lnTo>
                    <a:pt x="353836" y="193155"/>
                  </a:lnTo>
                  <a:cubicBezTo>
                    <a:pt x="410457" y="193155"/>
                    <a:pt x="458138" y="235817"/>
                    <a:pt x="463105" y="292369"/>
                  </a:cubicBezTo>
                  <a:lnTo>
                    <a:pt x="468071" y="344952"/>
                  </a:lnTo>
                  <a:lnTo>
                    <a:pt x="481978" y="344952"/>
                  </a:lnTo>
                  <a:cubicBezTo>
                    <a:pt x="492905" y="344952"/>
                    <a:pt x="502838" y="353881"/>
                    <a:pt x="504825" y="364794"/>
                  </a:cubicBezTo>
                  <a:lnTo>
                    <a:pt x="524692" y="477898"/>
                  </a:lnTo>
                  <a:cubicBezTo>
                    <a:pt x="527672" y="491788"/>
                    <a:pt x="523699" y="505677"/>
                    <a:pt x="514759" y="516591"/>
                  </a:cubicBezTo>
                  <a:cubicBezTo>
                    <a:pt x="505818" y="527504"/>
                    <a:pt x="492905" y="533457"/>
                    <a:pt x="478998" y="533457"/>
                  </a:cubicBezTo>
                  <a:lnTo>
                    <a:pt x="478998" y="552308"/>
                  </a:lnTo>
                  <a:cubicBezTo>
                    <a:pt x="478998" y="579095"/>
                    <a:pt x="458138" y="599930"/>
                    <a:pt x="431317" y="599930"/>
                  </a:cubicBezTo>
                  <a:lnTo>
                    <a:pt x="416417" y="599930"/>
                  </a:lnTo>
                  <a:cubicBezTo>
                    <a:pt x="389597" y="599930"/>
                    <a:pt x="368736" y="579095"/>
                    <a:pt x="368736" y="552308"/>
                  </a:cubicBezTo>
                  <a:lnTo>
                    <a:pt x="368736" y="534449"/>
                  </a:lnTo>
                  <a:lnTo>
                    <a:pt x="212781" y="534449"/>
                  </a:lnTo>
                  <a:lnTo>
                    <a:pt x="212781" y="552308"/>
                  </a:lnTo>
                  <a:cubicBezTo>
                    <a:pt x="212781" y="579095"/>
                    <a:pt x="191921" y="599930"/>
                    <a:pt x="165100" y="599930"/>
                  </a:cubicBezTo>
                  <a:lnTo>
                    <a:pt x="150200" y="599930"/>
                  </a:lnTo>
                  <a:cubicBezTo>
                    <a:pt x="123379" y="599930"/>
                    <a:pt x="102519" y="579095"/>
                    <a:pt x="102519" y="552308"/>
                  </a:cubicBezTo>
                  <a:lnTo>
                    <a:pt x="102519" y="533457"/>
                  </a:lnTo>
                  <a:cubicBezTo>
                    <a:pt x="88612" y="533457"/>
                    <a:pt x="75699" y="527504"/>
                    <a:pt x="67752" y="516591"/>
                  </a:cubicBezTo>
                  <a:cubicBezTo>
                    <a:pt x="57819" y="505677"/>
                    <a:pt x="53845" y="491788"/>
                    <a:pt x="56825" y="477898"/>
                  </a:cubicBezTo>
                  <a:lnTo>
                    <a:pt x="76692" y="364794"/>
                  </a:lnTo>
                  <a:cubicBezTo>
                    <a:pt x="78679" y="353881"/>
                    <a:pt x="88612" y="344952"/>
                    <a:pt x="100532" y="344952"/>
                  </a:cubicBezTo>
                  <a:lnTo>
                    <a:pt x="113446" y="344952"/>
                  </a:lnTo>
                  <a:lnTo>
                    <a:pt x="118413" y="292369"/>
                  </a:lnTo>
                  <a:cubicBezTo>
                    <a:pt x="124373" y="235817"/>
                    <a:pt x="171060" y="193155"/>
                    <a:pt x="227681" y="193155"/>
                  </a:cubicBezTo>
                  <a:close/>
                  <a:moveTo>
                    <a:pt x="291256" y="0"/>
                  </a:moveTo>
                  <a:cubicBezTo>
                    <a:pt x="302680" y="0"/>
                    <a:pt x="314103" y="3226"/>
                    <a:pt x="324037" y="9676"/>
                  </a:cubicBezTo>
                  <a:lnTo>
                    <a:pt x="566417" y="167472"/>
                  </a:lnTo>
                  <a:cubicBezTo>
                    <a:pt x="581317" y="177396"/>
                    <a:pt x="586284" y="198237"/>
                    <a:pt x="576351" y="213124"/>
                  </a:cubicBezTo>
                  <a:cubicBezTo>
                    <a:pt x="570390" y="223048"/>
                    <a:pt x="559463" y="228010"/>
                    <a:pt x="548536" y="228010"/>
                  </a:cubicBezTo>
                  <a:cubicBezTo>
                    <a:pt x="542576" y="228010"/>
                    <a:pt x="536616" y="226025"/>
                    <a:pt x="530656" y="223048"/>
                  </a:cubicBezTo>
                  <a:lnTo>
                    <a:pt x="291256" y="66244"/>
                  </a:lnTo>
                  <a:lnTo>
                    <a:pt x="50862" y="223048"/>
                  </a:lnTo>
                  <a:cubicBezTo>
                    <a:pt x="35962" y="232972"/>
                    <a:pt x="15101" y="228010"/>
                    <a:pt x="5167" y="213124"/>
                  </a:cubicBezTo>
                  <a:cubicBezTo>
                    <a:pt x="-4766" y="198237"/>
                    <a:pt x="201" y="178388"/>
                    <a:pt x="15101" y="168464"/>
                  </a:cubicBezTo>
                  <a:lnTo>
                    <a:pt x="258475" y="9676"/>
                  </a:lnTo>
                  <a:cubicBezTo>
                    <a:pt x="268409" y="3226"/>
                    <a:pt x="279832" y="0"/>
                    <a:pt x="291256" y="0"/>
                  </a:cubicBezTo>
                  <a:close/>
                </a:path>
              </a:pathLst>
            </a:cu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19" name="ïṡḻîdê">
              <a:extLst>
                <a:ext uri="{FF2B5EF4-FFF2-40B4-BE49-F238E27FC236}">
                  <a16:creationId xmlns:a16="http://schemas.microsoft.com/office/drawing/2014/main" id="{8D43F6A0-251A-4D52-B56E-CBEDB150059D}"/>
                </a:ext>
              </a:extLst>
            </p:cNvPr>
            <p:cNvSpPr/>
            <p:nvPr/>
          </p:nvSpPr>
          <p:spPr>
            <a:xfrm>
              <a:off x="8434376" y="4349509"/>
              <a:ext cx="276225" cy="275804"/>
            </a:xfrm>
            <a:custGeom>
              <a:avLst/>
              <a:gdLst>
                <a:gd name="connsiteX0" fmla="*/ 146058 w 607639"/>
                <a:gd name="connsiteY0" fmla="*/ 370925 h 606713"/>
                <a:gd name="connsiteX1" fmla="*/ 176497 w 607639"/>
                <a:gd name="connsiteY1" fmla="*/ 389678 h 606713"/>
                <a:gd name="connsiteX2" fmla="*/ 157717 w 607639"/>
                <a:gd name="connsiteY2" fmla="*/ 420074 h 606713"/>
                <a:gd name="connsiteX3" fmla="*/ 50644 w 607639"/>
                <a:gd name="connsiteY3" fmla="*/ 480332 h 606713"/>
                <a:gd name="connsiteX4" fmla="*/ 303775 w 607639"/>
                <a:gd name="connsiteY4" fmla="*/ 556143 h 606713"/>
                <a:gd name="connsiteX5" fmla="*/ 556995 w 607639"/>
                <a:gd name="connsiteY5" fmla="*/ 480332 h 606713"/>
                <a:gd name="connsiteX6" fmla="*/ 449833 w 607639"/>
                <a:gd name="connsiteY6" fmla="*/ 420074 h 606713"/>
                <a:gd name="connsiteX7" fmla="*/ 431053 w 607639"/>
                <a:gd name="connsiteY7" fmla="*/ 389678 h 606713"/>
                <a:gd name="connsiteX8" fmla="*/ 461492 w 607639"/>
                <a:gd name="connsiteY8" fmla="*/ 370925 h 606713"/>
                <a:gd name="connsiteX9" fmla="*/ 607639 w 607639"/>
                <a:gd name="connsiteY9" fmla="*/ 480332 h 606713"/>
                <a:gd name="connsiteX10" fmla="*/ 303775 w 607639"/>
                <a:gd name="connsiteY10" fmla="*/ 606713 h 606713"/>
                <a:gd name="connsiteX11" fmla="*/ 0 w 607639"/>
                <a:gd name="connsiteY11" fmla="*/ 480332 h 606713"/>
                <a:gd name="connsiteX12" fmla="*/ 146058 w 607639"/>
                <a:gd name="connsiteY12" fmla="*/ 370925 h 606713"/>
                <a:gd name="connsiteX13" fmla="*/ 303820 w 607639"/>
                <a:gd name="connsiteY13" fmla="*/ 151707 h 606713"/>
                <a:gd name="connsiteX14" fmla="*/ 329118 w 607639"/>
                <a:gd name="connsiteY14" fmla="*/ 176970 h 606713"/>
                <a:gd name="connsiteX15" fmla="*/ 303820 w 607639"/>
                <a:gd name="connsiteY15" fmla="*/ 202233 h 606713"/>
                <a:gd name="connsiteX16" fmla="*/ 278522 w 607639"/>
                <a:gd name="connsiteY16" fmla="*/ 176970 h 606713"/>
                <a:gd name="connsiteX17" fmla="*/ 303820 w 607639"/>
                <a:gd name="connsiteY17" fmla="*/ 151707 h 606713"/>
                <a:gd name="connsiteX18" fmla="*/ 303849 w 607639"/>
                <a:gd name="connsiteY18" fmla="*/ 101116 h 606713"/>
                <a:gd name="connsiteX19" fmla="*/ 227845 w 607639"/>
                <a:gd name="connsiteY19" fmla="*/ 176928 h 606713"/>
                <a:gd name="connsiteX20" fmla="*/ 303849 w 607639"/>
                <a:gd name="connsiteY20" fmla="*/ 252828 h 606713"/>
                <a:gd name="connsiteX21" fmla="*/ 379765 w 607639"/>
                <a:gd name="connsiteY21" fmla="*/ 176928 h 606713"/>
                <a:gd name="connsiteX22" fmla="*/ 303849 w 607639"/>
                <a:gd name="connsiteY22" fmla="*/ 101116 h 606713"/>
                <a:gd name="connsiteX23" fmla="*/ 320773 w 607639"/>
                <a:gd name="connsiteY23" fmla="*/ 813 h 606713"/>
                <a:gd name="connsiteX24" fmla="*/ 421772 w 607639"/>
                <a:gd name="connsiteY24" fmla="*/ 44857 h 606713"/>
                <a:gd name="connsiteX25" fmla="*/ 481045 w 607639"/>
                <a:gd name="connsiteY25" fmla="*/ 176928 h 606713"/>
                <a:gd name="connsiteX26" fmla="*/ 453723 w 607639"/>
                <a:gd name="connsiteY26" fmla="*/ 271226 h 606713"/>
                <a:gd name="connsiteX27" fmla="*/ 439305 w 607639"/>
                <a:gd name="connsiteY27" fmla="*/ 293889 h 606713"/>
                <a:gd name="connsiteX28" fmla="*/ 348260 w 607639"/>
                <a:gd name="connsiteY28" fmla="*/ 448001 h 606713"/>
                <a:gd name="connsiteX29" fmla="*/ 326455 w 607639"/>
                <a:gd name="connsiteY29" fmla="*/ 491639 h 606713"/>
                <a:gd name="connsiteX30" fmla="*/ 303849 w 607639"/>
                <a:gd name="connsiteY30" fmla="*/ 505593 h 606713"/>
                <a:gd name="connsiteX31" fmla="*/ 281155 w 607639"/>
                <a:gd name="connsiteY31" fmla="*/ 491639 h 606713"/>
                <a:gd name="connsiteX32" fmla="*/ 270831 w 607639"/>
                <a:gd name="connsiteY32" fmla="*/ 471020 h 606713"/>
                <a:gd name="connsiteX33" fmla="*/ 161007 w 607639"/>
                <a:gd name="connsiteY33" fmla="*/ 281624 h 606713"/>
                <a:gd name="connsiteX34" fmla="*/ 128345 w 607639"/>
                <a:gd name="connsiteY34" fmla="*/ 151776 h 606713"/>
                <a:gd name="connsiteX35" fmla="*/ 283113 w 607639"/>
                <a:gd name="connsiteY35" fmla="*/ 1219 h 606713"/>
                <a:gd name="connsiteX36" fmla="*/ 320773 w 607639"/>
                <a:gd name="connsiteY36" fmla="*/ 813 h 60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639" h="606713">
                  <a:moveTo>
                    <a:pt x="146058" y="370925"/>
                  </a:moveTo>
                  <a:cubicBezTo>
                    <a:pt x="159675" y="367637"/>
                    <a:pt x="173293" y="376080"/>
                    <a:pt x="176497" y="389678"/>
                  </a:cubicBezTo>
                  <a:cubicBezTo>
                    <a:pt x="179791" y="403276"/>
                    <a:pt x="171335" y="416874"/>
                    <a:pt x="157717" y="420074"/>
                  </a:cubicBezTo>
                  <a:cubicBezTo>
                    <a:pt x="79215" y="438738"/>
                    <a:pt x="50644" y="466289"/>
                    <a:pt x="50644" y="480332"/>
                  </a:cubicBezTo>
                  <a:cubicBezTo>
                    <a:pt x="50644" y="510460"/>
                    <a:pt x="151665" y="556143"/>
                    <a:pt x="303775" y="556143"/>
                  </a:cubicBezTo>
                  <a:cubicBezTo>
                    <a:pt x="455974" y="556143"/>
                    <a:pt x="556995" y="510460"/>
                    <a:pt x="556995" y="480332"/>
                  </a:cubicBezTo>
                  <a:cubicBezTo>
                    <a:pt x="556995" y="466289"/>
                    <a:pt x="528513" y="438738"/>
                    <a:pt x="449833" y="420074"/>
                  </a:cubicBezTo>
                  <a:cubicBezTo>
                    <a:pt x="436215" y="416874"/>
                    <a:pt x="427848" y="403276"/>
                    <a:pt x="431053" y="389678"/>
                  </a:cubicBezTo>
                  <a:cubicBezTo>
                    <a:pt x="434257" y="376080"/>
                    <a:pt x="447964" y="367637"/>
                    <a:pt x="461492" y="370925"/>
                  </a:cubicBezTo>
                  <a:cubicBezTo>
                    <a:pt x="555749" y="393233"/>
                    <a:pt x="607639" y="432072"/>
                    <a:pt x="607639" y="480332"/>
                  </a:cubicBezTo>
                  <a:cubicBezTo>
                    <a:pt x="607639" y="563253"/>
                    <a:pt x="454817" y="606713"/>
                    <a:pt x="303775" y="606713"/>
                  </a:cubicBezTo>
                  <a:cubicBezTo>
                    <a:pt x="152911" y="606713"/>
                    <a:pt x="0" y="563253"/>
                    <a:pt x="0" y="480332"/>
                  </a:cubicBezTo>
                  <a:cubicBezTo>
                    <a:pt x="0" y="432072"/>
                    <a:pt x="51890" y="393233"/>
                    <a:pt x="146058" y="370925"/>
                  </a:cubicBezTo>
                  <a:close/>
                  <a:moveTo>
                    <a:pt x="303820" y="151707"/>
                  </a:moveTo>
                  <a:cubicBezTo>
                    <a:pt x="317792" y="151707"/>
                    <a:pt x="329118" y="163018"/>
                    <a:pt x="329118" y="176970"/>
                  </a:cubicBezTo>
                  <a:cubicBezTo>
                    <a:pt x="329118" y="190922"/>
                    <a:pt x="317792" y="202233"/>
                    <a:pt x="303820" y="202233"/>
                  </a:cubicBezTo>
                  <a:cubicBezTo>
                    <a:pt x="289848" y="202233"/>
                    <a:pt x="278522" y="190922"/>
                    <a:pt x="278522" y="176970"/>
                  </a:cubicBezTo>
                  <a:cubicBezTo>
                    <a:pt x="278522" y="163018"/>
                    <a:pt x="289848" y="151707"/>
                    <a:pt x="303820" y="151707"/>
                  </a:cubicBezTo>
                  <a:close/>
                  <a:moveTo>
                    <a:pt x="303849" y="101116"/>
                  </a:moveTo>
                  <a:cubicBezTo>
                    <a:pt x="261931" y="101116"/>
                    <a:pt x="227845" y="135156"/>
                    <a:pt x="227845" y="176928"/>
                  </a:cubicBezTo>
                  <a:cubicBezTo>
                    <a:pt x="227845" y="218788"/>
                    <a:pt x="261931" y="252828"/>
                    <a:pt x="303849" y="252828"/>
                  </a:cubicBezTo>
                  <a:cubicBezTo>
                    <a:pt x="345679" y="252828"/>
                    <a:pt x="379765" y="218788"/>
                    <a:pt x="379765" y="176928"/>
                  </a:cubicBezTo>
                  <a:cubicBezTo>
                    <a:pt x="379765" y="135156"/>
                    <a:pt x="345679" y="101116"/>
                    <a:pt x="303849" y="101116"/>
                  </a:cubicBezTo>
                  <a:close/>
                  <a:moveTo>
                    <a:pt x="320773" y="813"/>
                  </a:moveTo>
                  <a:cubicBezTo>
                    <a:pt x="358044" y="4396"/>
                    <a:pt x="393538" y="19728"/>
                    <a:pt x="421772" y="44857"/>
                  </a:cubicBezTo>
                  <a:cubicBezTo>
                    <a:pt x="459418" y="78452"/>
                    <a:pt x="481045" y="126623"/>
                    <a:pt x="481045" y="176928"/>
                  </a:cubicBezTo>
                  <a:cubicBezTo>
                    <a:pt x="481045" y="210434"/>
                    <a:pt x="471611" y="242963"/>
                    <a:pt x="453723" y="271226"/>
                  </a:cubicBezTo>
                  <a:lnTo>
                    <a:pt x="439305" y="293889"/>
                  </a:lnTo>
                  <a:cubicBezTo>
                    <a:pt x="407621" y="343571"/>
                    <a:pt x="374870" y="394942"/>
                    <a:pt x="348260" y="448001"/>
                  </a:cubicBezTo>
                  <a:lnTo>
                    <a:pt x="326455" y="491639"/>
                  </a:lnTo>
                  <a:cubicBezTo>
                    <a:pt x="322183" y="500172"/>
                    <a:pt x="313372" y="505593"/>
                    <a:pt x="303849" y="505593"/>
                  </a:cubicBezTo>
                  <a:cubicBezTo>
                    <a:pt x="294238" y="505593"/>
                    <a:pt x="285427" y="500172"/>
                    <a:pt x="281155" y="491639"/>
                  </a:cubicBezTo>
                  <a:lnTo>
                    <a:pt x="270831" y="471020"/>
                  </a:lnTo>
                  <a:cubicBezTo>
                    <a:pt x="237457" y="404363"/>
                    <a:pt x="203993" y="339749"/>
                    <a:pt x="161007" y="281624"/>
                  </a:cubicBezTo>
                  <a:cubicBezTo>
                    <a:pt x="133507" y="244296"/>
                    <a:pt x="121937" y="198258"/>
                    <a:pt x="128345" y="151776"/>
                  </a:cubicBezTo>
                  <a:cubicBezTo>
                    <a:pt x="139292" y="73475"/>
                    <a:pt x="204349" y="10106"/>
                    <a:pt x="283113" y="1219"/>
                  </a:cubicBezTo>
                  <a:cubicBezTo>
                    <a:pt x="295729" y="-270"/>
                    <a:pt x="308350" y="-381"/>
                    <a:pt x="320773" y="813"/>
                  </a:cubicBezTo>
                  <a:close/>
                </a:path>
              </a:pathLst>
            </a:cu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nvGrpSpPr>
            <p:cNvPr id="20" name="ïṩlîḋê">
              <a:extLst>
                <a:ext uri="{FF2B5EF4-FFF2-40B4-BE49-F238E27FC236}">
                  <a16:creationId xmlns:a16="http://schemas.microsoft.com/office/drawing/2014/main" id="{11CE29FB-0889-444E-9843-BE2C2C5B3A49}"/>
                </a:ext>
              </a:extLst>
            </p:cNvPr>
            <p:cNvGrpSpPr/>
            <p:nvPr/>
          </p:nvGrpSpPr>
          <p:grpSpPr>
            <a:xfrm>
              <a:off x="4860048" y="2786738"/>
              <a:ext cx="6539135" cy="2217618"/>
              <a:chOff x="4545072" y="2786738"/>
              <a:chExt cx="6858188" cy="2217618"/>
            </a:xfrm>
          </p:grpSpPr>
          <p:sp>
            <p:nvSpPr>
              <p:cNvPr id="22" name="îsľiḋè">
                <a:extLst>
                  <a:ext uri="{FF2B5EF4-FFF2-40B4-BE49-F238E27FC236}">
                    <a16:creationId xmlns:a16="http://schemas.microsoft.com/office/drawing/2014/main" id="{810E5920-12B1-4450-9C0F-8749BA328A0F}"/>
                  </a:ext>
                </a:extLst>
              </p:cNvPr>
              <p:cNvSpPr/>
              <p:nvPr/>
            </p:nvSpPr>
            <p:spPr bwMode="auto">
              <a:xfrm>
                <a:off x="8660058" y="2789331"/>
                <a:ext cx="27432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chemeClr val="bg2">
                        <a:lumMod val="50000"/>
                      </a:schemeClr>
                    </a:solidFill>
                    <a:latin typeface="+mn-ea"/>
                  </a:rPr>
                  <a:t>行距默认为</a:t>
                </a:r>
                <a:r>
                  <a:rPr lang="en-US" altLang="zh-CN" sz="1600" dirty="0">
                    <a:solidFill>
                      <a:schemeClr val="bg2">
                        <a:lumMod val="50000"/>
                      </a:schemeClr>
                    </a:solidFill>
                    <a:latin typeface="+mn-ea"/>
                  </a:rPr>
                  <a:t>1.0  </a:t>
                </a:r>
                <a:r>
                  <a:rPr lang="zh-CN" altLang="en-US" sz="1600" dirty="0">
                    <a:solidFill>
                      <a:schemeClr val="bg2">
                        <a:lumMod val="50000"/>
                      </a:schemeClr>
                    </a:solidFill>
                    <a:latin typeface="+mn-ea"/>
                  </a:rPr>
                  <a:t>自己填写需要的内容，文字不要太多</a:t>
                </a:r>
                <a:endParaRPr lang="en-US" altLang="zh-CN" sz="1600" dirty="0">
                  <a:solidFill>
                    <a:schemeClr val="bg2">
                      <a:lumMod val="50000"/>
                    </a:schemeClr>
                  </a:solidFill>
                  <a:latin typeface="+mn-ea"/>
                </a:endParaRPr>
              </a:p>
            </p:txBody>
          </p:sp>
          <p:sp>
            <p:nvSpPr>
              <p:cNvPr id="23" name="îṩḷídê">
                <a:extLst>
                  <a:ext uri="{FF2B5EF4-FFF2-40B4-BE49-F238E27FC236}">
                    <a16:creationId xmlns:a16="http://schemas.microsoft.com/office/drawing/2014/main" id="{7ECD71D4-4A2C-491A-8966-ED0C21ABD7A9}"/>
                  </a:ext>
                </a:extLst>
              </p:cNvPr>
              <p:cNvSpPr/>
              <p:nvPr/>
            </p:nvSpPr>
            <p:spPr bwMode="auto">
              <a:xfrm>
                <a:off x="8660060" y="3502514"/>
                <a:ext cx="27432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chemeClr val="bg2">
                        <a:lumMod val="50000"/>
                      </a:schemeClr>
                    </a:solidFill>
                    <a:latin typeface="+mn-ea"/>
                  </a:rPr>
                  <a:t>行距默认为</a:t>
                </a:r>
                <a:r>
                  <a:rPr lang="en-US" altLang="zh-CN" sz="1600" dirty="0">
                    <a:solidFill>
                      <a:schemeClr val="bg2">
                        <a:lumMod val="50000"/>
                      </a:schemeClr>
                    </a:solidFill>
                    <a:latin typeface="+mn-ea"/>
                  </a:rPr>
                  <a:t>1.0  </a:t>
                </a:r>
                <a:r>
                  <a:rPr lang="zh-CN" altLang="en-US" sz="1600" dirty="0">
                    <a:solidFill>
                      <a:schemeClr val="bg2">
                        <a:lumMod val="50000"/>
                      </a:schemeClr>
                    </a:solidFill>
                    <a:latin typeface="+mn-ea"/>
                  </a:rPr>
                  <a:t>自己填写需要的内容，文字不要太多</a:t>
                </a:r>
                <a:endParaRPr lang="en-US" altLang="zh-CN" sz="1600" dirty="0">
                  <a:solidFill>
                    <a:schemeClr val="bg2">
                      <a:lumMod val="50000"/>
                    </a:schemeClr>
                  </a:solidFill>
                  <a:latin typeface="+mn-ea"/>
                </a:endParaRPr>
              </a:p>
            </p:txBody>
          </p:sp>
          <p:sp>
            <p:nvSpPr>
              <p:cNvPr id="24" name="išḻîdè">
                <a:extLst>
                  <a:ext uri="{FF2B5EF4-FFF2-40B4-BE49-F238E27FC236}">
                    <a16:creationId xmlns:a16="http://schemas.microsoft.com/office/drawing/2014/main" id="{330DD491-BBF9-4F85-ADDE-7321BF9B058D}"/>
                  </a:ext>
                </a:extLst>
              </p:cNvPr>
              <p:cNvSpPr/>
              <p:nvPr/>
            </p:nvSpPr>
            <p:spPr bwMode="auto">
              <a:xfrm>
                <a:off x="8660060" y="4215699"/>
                <a:ext cx="27432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chemeClr val="bg2">
                        <a:lumMod val="50000"/>
                      </a:schemeClr>
                    </a:solidFill>
                    <a:latin typeface="+mn-ea"/>
                  </a:rPr>
                  <a:t>行距默认为</a:t>
                </a:r>
                <a:r>
                  <a:rPr lang="en-US" altLang="zh-CN" sz="1600" dirty="0">
                    <a:solidFill>
                      <a:schemeClr val="bg2">
                        <a:lumMod val="50000"/>
                      </a:schemeClr>
                    </a:solidFill>
                    <a:latin typeface="+mn-ea"/>
                  </a:rPr>
                  <a:t>1.0  </a:t>
                </a:r>
                <a:r>
                  <a:rPr lang="zh-CN" altLang="en-US" sz="1600" dirty="0">
                    <a:solidFill>
                      <a:schemeClr val="bg2">
                        <a:lumMod val="50000"/>
                      </a:schemeClr>
                    </a:solidFill>
                    <a:latin typeface="+mn-ea"/>
                  </a:rPr>
                  <a:t>自己填写需要的内容，文字不要太多</a:t>
                </a:r>
                <a:endParaRPr lang="en-US" altLang="zh-CN" sz="1600" dirty="0">
                  <a:solidFill>
                    <a:schemeClr val="bg2">
                      <a:lumMod val="50000"/>
                    </a:schemeClr>
                  </a:solidFill>
                  <a:latin typeface="+mn-ea"/>
                </a:endParaRPr>
              </a:p>
            </p:txBody>
          </p:sp>
          <p:cxnSp>
            <p:nvCxnSpPr>
              <p:cNvPr id="25" name="直接连接符 24">
                <a:extLst>
                  <a:ext uri="{FF2B5EF4-FFF2-40B4-BE49-F238E27FC236}">
                    <a16:creationId xmlns:a16="http://schemas.microsoft.com/office/drawing/2014/main" id="{7E27A7EB-CFC5-43FA-B6D3-E1A0D4F0E41B}"/>
                  </a:ext>
                </a:extLst>
              </p:cNvPr>
              <p:cNvCxnSpPr/>
              <p:nvPr/>
            </p:nvCxnSpPr>
            <p:spPr>
              <a:xfrm>
                <a:off x="8691563" y="3426910"/>
                <a:ext cx="2595562"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C462E2D-41C7-4073-9C94-ACBECEC3DB8E}"/>
                  </a:ext>
                </a:extLst>
              </p:cNvPr>
              <p:cNvCxnSpPr/>
              <p:nvPr/>
            </p:nvCxnSpPr>
            <p:spPr>
              <a:xfrm flipV="1">
                <a:off x="8691563" y="4140093"/>
                <a:ext cx="2595562" cy="1"/>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41" name="išḻîdè">
                <a:extLst>
                  <a:ext uri="{FF2B5EF4-FFF2-40B4-BE49-F238E27FC236}">
                    <a16:creationId xmlns:a16="http://schemas.microsoft.com/office/drawing/2014/main" id="{6D32DABE-0918-48C8-A232-A44EA81AD83D}"/>
                  </a:ext>
                </a:extLst>
              </p:cNvPr>
              <p:cNvSpPr/>
              <p:nvPr/>
            </p:nvSpPr>
            <p:spPr bwMode="auto">
              <a:xfrm>
                <a:off x="4545072" y="2786738"/>
                <a:ext cx="3050784" cy="56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chemeClr val="bg2">
                        <a:lumMod val="50000"/>
                      </a:schemeClr>
                    </a:solidFill>
                    <a:latin typeface="+mn-ea"/>
                  </a:rPr>
                  <a:t>行距默认为</a:t>
                </a:r>
                <a:r>
                  <a:rPr lang="en-US" altLang="zh-CN" sz="1600" dirty="0">
                    <a:solidFill>
                      <a:schemeClr val="bg2">
                        <a:lumMod val="50000"/>
                      </a:schemeClr>
                    </a:solidFill>
                    <a:latin typeface="+mn-ea"/>
                  </a:rPr>
                  <a:t>1.0  </a:t>
                </a:r>
                <a:r>
                  <a:rPr lang="zh-CN" altLang="en-US" sz="1600" dirty="0">
                    <a:solidFill>
                      <a:schemeClr val="bg2">
                        <a:lumMod val="50000"/>
                      </a:schemeClr>
                    </a:solidFill>
                    <a:latin typeface="+mn-ea"/>
                  </a:rPr>
                  <a:t>自己填写需要的内容，文字不要太多</a:t>
                </a:r>
                <a:endParaRPr lang="en-US" altLang="zh-CN" sz="1600" dirty="0">
                  <a:solidFill>
                    <a:schemeClr val="bg2">
                      <a:lumMod val="50000"/>
                    </a:schemeClr>
                  </a:solidFill>
                  <a:latin typeface="+mn-ea"/>
                </a:endParaRPr>
              </a:p>
            </p:txBody>
          </p:sp>
          <p:sp>
            <p:nvSpPr>
              <p:cNvPr id="42" name="išḻîdè">
                <a:extLst>
                  <a:ext uri="{FF2B5EF4-FFF2-40B4-BE49-F238E27FC236}">
                    <a16:creationId xmlns:a16="http://schemas.microsoft.com/office/drawing/2014/main" id="{FD513BCC-A68C-4C8C-B900-1418521B684D}"/>
                  </a:ext>
                </a:extLst>
              </p:cNvPr>
              <p:cNvSpPr/>
              <p:nvPr/>
            </p:nvSpPr>
            <p:spPr bwMode="auto">
              <a:xfrm>
                <a:off x="4545072" y="3606134"/>
                <a:ext cx="3050784" cy="56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chemeClr val="bg2">
                        <a:lumMod val="50000"/>
                      </a:schemeClr>
                    </a:solidFill>
                    <a:latin typeface="+mn-ea"/>
                  </a:rPr>
                  <a:t>行距默认为</a:t>
                </a:r>
                <a:r>
                  <a:rPr lang="en-US" altLang="zh-CN" sz="1600" dirty="0">
                    <a:solidFill>
                      <a:schemeClr val="bg2">
                        <a:lumMod val="50000"/>
                      </a:schemeClr>
                    </a:solidFill>
                    <a:latin typeface="+mn-ea"/>
                  </a:rPr>
                  <a:t>1.0  </a:t>
                </a:r>
                <a:r>
                  <a:rPr lang="zh-CN" altLang="en-US" sz="1600" dirty="0">
                    <a:solidFill>
                      <a:schemeClr val="bg2">
                        <a:lumMod val="50000"/>
                      </a:schemeClr>
                    </a:solidFill>
                    <a:latin typeface="+mn-ea"/>
                  </a:rPr>
                  <a:t>自己填写需要的内容，文字不要太多</a:t>
                </a:r>
                <a:endParaRPr lang="en-US" altLang="zh-CN" sz="1600" dirty="0">
                  <a:solidFill>
                    <a:schemeClr val="bg2">
                      <a:lumMod val="50000"/>
                    </a:schemeClr>
                  </a:solidFill>
                  <a:latin typeface="+mn-ea"/>
                </a:endParaRPr>
              </a:p>
            </p:txBody>
          </p:sp>
          <p:sp>
            <p:nvSpPr>
              <p:cNvPr id="43" name="išḻîdè">
                <a:extLst>
                  <a:ext uri="{FF2B5EF4-FFF2-40B4-BE49-F238E27FC236}">
                    <a16:creationId xmlns:a16="http://schemas.microsoft.com/office/drawing/2014/main" id="{7AE24407-0C81-42D1-B720-FA6E45961319}"/>
                  </a:ext>
                </a:extLst>
              </p:cNvPr>
              <p:cNvSpPr/>
              <p:nvPr/>
            </p:nvSpPr>
            <p:spPr bwMode="auto">
              <a:xfrm>
                <a:off x="4545072" y="4442380"/>
                <a:ext cx="3050784" cy="56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chemeClr val="bg2">
                        <a:lumMod val="50000"/>
                      </a:schemeClr>
                    </a:solidFill>
                    <a:latin typeface="+mn-ea"/>
                  </a:rPr>
                  <a:t>行距默认为</a:t>
                </a:r>
                <a:r>
                  <a:rPr lang="en-US" altLang="zh-CN" sz="1600" dirty="0">
                    <a:solidFill>
                      <a:schemeClr val="bg2">
                        <a:lumMod val="50000"/>
                      </a:schemeClr>
                    </a:solidFill>
                    <a:latin typeface="+mn-ea"/>
                  </a:rPr>
                  <a:t>1.0  </a:t>
                </a:r>
                <a:r>
                  <a:rPr lang="zh-CN" altLang="en-US" sz="1600" dirty="0">
                    <a:solidFill>
                      <a:schemeClr val="bg2">
                        <a:lumMod val="50000"/>
                      </a:schemeClr>
                    </a:solidFill>
                    <a:latin typeface="+mn-ea"/>
                  </a:rPr>
                  <a:t>自己填写需要的内容，文字不要太多</a:t>
                </a:r>
                <a:endParaRPr lang="en-US" altLang="zh-CN" sz="1600" dirty="0">
                  <a:solidFill>
                    <a:schemeClr val="bg2">
                      <a:lumMod val="50000"/>
                    </a:schemeClr>
                  </a:solidFill>
                  <a:latin typeface="+mn-ea"/>
                </a:endParaRPr>
              </a:p>
            </p:txBody>
          </p:sp>
        </p:grpSp>
        <p:sp>
          <p:nvSpPr>
            <p:cNvPr id="21" name="ïSľíďè">
              <a:extLst>
                <a:ext uri="{FF2B5EF4-FFF2-40B4-BE49-F238E27FC236}">
                  <a16:creationId xmlns:a16="http://schemas.microsoft.com/office/drawing/2014/main" id="{67258643-B683-43A8-B3F2-CDA157A4EAC2}"/>
                </a:ext>
              </a:extLst>
            </p:cNvPr>
            <p:cNvSpPr txBox="1"/>
            <p:nvPr/>
          </p:nvSpPr>
          <p:spPr>
            <a:xfrm>
              <a:off x="1921278" y="5673645"/>
              <a:ext cx="8493125" cy="774700"/>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dirty="0"/>
                <a:t>毕业论文（</a:t>
              </a:r>
              <a:r>
                <a:rPr lang="en-US" altLang="zh-CN" dirty="0"/>
                <a:t>graduation study</a:t>
              </a:r>
              <a:r>
                <a:rPr lang="zh-CN" altLang="en-US" dirty="0"/>
                <a:t>）是指高等学校（或某些专业）为对本科学生集中进行科学研究训练而要求学生在毕业前撰写的论文。</a:t>
              </a:r>
              <a:endParaRPr lang="en-US" altLang="zh-CN" dirty="0"/>
            </a:p>
          </p:txBody>
        </p:sp>
      </p:grpSp>
      <p:sp>
        <p:nvSpPr>
          <p:cNvPr id="28" name="文本占位符 27">
            <a:extLst>
              <a:ext uri="{FF2B5EF4-FFF2-40B4-BE49-F238E27FC236}">
                <a16:creationId xmlns:a16="http://schemas.microsoft.com/office/drawing/2014/main" id="{83E331B4-D432-4849-988A-B31CA4F6397E}"/>
              </a:ext>
            </a:extLst>
          </p:cNvPr>
          <p:cNvSpPr>
            <a:spLocks noGrp="1"/>
          </p:cNvSpPr>
          <p:nvPr>
            <p:ph type="body" sz="quarter" idx="13"/>
          </p:nvPr>
        </p:nvSpPr>
        <p:spPr>
          <a:xfrm>
            <a:off x="520700" y="216909"/>
            <a:ext cx="4460875" cy="573087"/>
          </a:xfrm>
        </p:spPr>
        <p:txBody>
          <a:bodyPr/>
          <a:lstStyle/>
          <a:p>
            <a:r>
              <a:rPr lang="zh-CN" altLang="en-US" dirty="0"/>
              <a:t>请输入你的标题</a:t>
            </a:r>
          </a:p>
        </p:txBody>
      </p:sp>
    </p:spTree>
    <p:extLst>
      <p:ext uri="{BB962C8B-B14F-4D97-AF65-F5344CB8AC3E}">
        <p14:creationId xmlns:p14="http://schemas.microsoft.com/office/powerpoint/2010/main" val="53247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FD881DBF-2EE1-4DBE-A2FE-4A30008A22AB}"/>
              </a:ext>
            </a:extLst>
          </p:cNvPr>
          <p:cNvGrpSpPr/>
          <p:nvPr/>
        </p:nvGrpSpPr>
        <p:grpSpPr>
          <a:xfrm>
            <a:off x="886714" y="2233732"/>
            <a:ext cx="10303730" cy="2334586"/>
            <a:chOff x="886714" y="2233732"/>
            <a:chExt cx="10303730" cy="2334586"/>
          </a:xfrm>
        </p:grpSpPr>
        <p:sp>
          <p:nvSpPr>
            <p:cNvPr id="2" name="椭圆 1">
              <a:extLst>
                <a:ext uri="{FF2B5EF4-FFF2-40B4-BE49-F238E27FC236}">
                  <a16:creationId xmlns:a16="http://schemas.microsoft.com/office/drawing/2014/main" id="{C4DDC5B7-1E63-463A-AA4E-6477D4AA7614}"/>
                </a:ext>
              </a:extLst>
            </p:cNvPr>
            <p:cNvSpPr/>
            <p:nvPr/>
          </p:nvSpPr>
          <p:spPr>
            <a:xfrm>
              <a:off x="1058372" y="2559135"/>
              <a:ext cx="1672354" cy="1672354"/>
            </a:xfrm>
            <a:prstGeom prst="ellipse">
              <a:avLst/>
            </a:prstGeom>
            <a:solidFill>
              <a:schemeClr val="accent1"/>
            </a:solidFill>
            <a:ln>
              <a:noFill/>
            </a:ln>
            <a:effectLst>
              <a:outerShdw blurRad="165100" dist="6350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9AD0C3E9-086B-41F8-8F2E-BB4E69331209}"/>
                </a:ext>
              </a:extLst>
            </p:cNvPr>
            <p:cNvSpPr/>
            <p:nvPr/>
          </p:nvSpPr>
          <p:spPr>
            <a:xfrm>
              <a:off x="3828687" y="2559135"/>
              <a:ext cx="1672354" cy="1672354"/>
            </a:xfrm>
            <a:prstGeom prst="ellipse">
              <a:avLst/>
            </a:prstGeom>
            <a:solidFill>
              <a:schemeClr val="accent2"/>
            </a:solidFill>
            <a:ln>
              <a:noFill/>
            </a:ln>
            <a:effectLst>
              <a:outerShdw blurRad="1651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1990D60D-59AC-4F19-B11B-70C09D8CCA73}"/>
                </a:ext>
              </a:extLst>
            </p:cNvPr>
            <p:cNvSpPr/>
            <p:nvPr/>
          </p:nvSpPr>
          <p:spPr>
            <a:xfrm>
              <a:off x="6676004" y="2559135"/>
              <a:ext cx="1672354" cy="1672354"/>
            </a:xfrm>
            <a:prstGeom prst="ellipse">
              <a:avLst/>
            </a:prstGeom>
            <a:solidFill>
              <a:schemeClr val="accent3"/>
            </a:solidFill>
            <a:ln>
              <a:noFill/>
            </a:ln>
            <a:effectLst>
              <a:outerShdw blurRad="1651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54FC06B4-8835-4506-9FF7-246DB569D27A}"/>
                </a:ext>
              </a:extLst>
            </p:cNvPr>
            <p:cNvSpPr/>
            <p:nvPr/>
          </p:nvSpPr>
          <p:spPr>
            <a:xfrm>
              <a:off x="9346166" y="2559135"/>
              <a:ext cx="1672354" cy="1672354"/>
            </a:xfrm>
            <a:prstGeom prst="ellipse">
              <a:avLst/>
            </a:prstGeom>
            <a:solidFill>
              <a:schemeClr val="accent4"/>
            </a:solidFill>
            <a:ln>
              <a:noFill/>
            </a:ln>
            <a:effectLst>
              <a:outerShdw blurRad="1651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te_156979">
              <a:extLst>
                <a:ext uri="{FF2B5EF4-FFF2-40B4-BE49-F238E27FC236}">
                  <a16:creationId xmlns:a16="http://schemas.microsoft.com/office/drawing/2014/main" id="{ECB71445-ABBD-4A2E-AF1F-9767E607ECB1}"/>
                </a:ext>
              </a:extLst>
            </p:cNvPr>
            <p:cNvSpPr>
              <a:spLocks noChangeAspect="1"/>
            </p:cNvSpPr>
            <p:nvPr/>
          </p:nvSpPr>
          <p:spPr bwMode="auto">
            <a:xfrm>
              <a:off x="1610183" y="3091463"/>
              <a:ext cx="609685" cy="608691"/>
            </a:xfrm>
            <a:custGeom>
              <a:avLst/>
              <a:gdLst>
                <a:gd name="connsiteX0" fmla="*/ 389737 w 606580"/>
                <a:gd name="connsiteY0" fmla="*/ 455612 h 605592"/>
                <a:gd name="connsiteX1" fmla="*/ 391779 w 606580"/>
                <a:gd name="connsiteY1" fmla="*/ 474431 h 605592"/>
                <a:gd name="connsiteX2" fmla="*/ 371449 w 606580"/>
                <a:gd name="connsiteY2" fmla="*/ 475822 h 605592"/>
                <a:gd name="connsiteX3" fmla="*/ 370799 w 606580"/>
                <a:gd name="connsiteY3" fmla="*/ 456910 h 605592"/>
                <a:gd name="connsiteX4" fmla="*/ 389737 w 606580"/>
                <a:gd name="connsiteY4" fmla="*/ 455612 h 605592"/>
                <a:gd name="connsiteX5" fmla="*/ 333480 w 606580"/>
                <a:gd name="connsiteY5" fmla="*/ 454592 h 605592"/>
                <a:gd name="connsiteX6" fmla="*/ 351954 w 606580"/>
                <a:gd name="connsiteY6" fmla="*/ 456725 h 605592"/>
                <a:gd name="connsiteX7" fmla="*/ 350840 w 606580"/>
                <a:gd name="connsiteY7" fmla="*/ 475637 h 605592"/>
                <a:gd name="connsiteX8" fmla="*/ 330231 w 606580"/>
                <a:gd name="connsiteY8" fmla="*/ 473226 h 605592"/>
                <a:gd name="connsiteX9" fmla="*/ 299503 w 606580"/>
                <a:gd name="connsiteY9" fmla="*/ 443004 h 605592"/>
                <a:gd name="connsiteX10" fmla="*/ 315749 w 606580"/>
                <a:gd name="connsiteY10" fmla="*/ 450235 h 605592"/>
                <a:gd name="connsiteX11" fmla="*/ 309715 w 606580"/>
                <a:gd name="connsiteY11" fmla="*/ 468127 h 605592"/>
                <a:gd name="connsiteX12" fmla="*/ 290034 w 606580"/>
                <a:gd name="connsiteY12" fmla="*/ 459413 h 605592"/>
                <a:gd name="connsiteX13" fmla="*/ 275552 w 606580"/>
                <a:gd name="connsiteY13" fmla="*/ 419272 h 605592"/>
                <a:gd name="connsiteX14" fmla="*/ 285671 w 606580"/>
                <a:gd name="connsiteY14" fmla="*/ 432714 h 605592"/>
                <a:gd name="connsiteX15" fmla="*/ 272396 w 606580"/>
                <a:gd name="connsiteY15" fmla="*/ 446156 h 605592"/>
                <a:gd name="connsiteX16" fmla="*/ 258843 w 606580"/>
                <a:gd name="connsiteY16" fmla="*/ 428357 h 605592"/>
                <a:gd name="connsiteX17" fmla="*/ 249559 w 606580"/>
                <a:gd name="connsiteY17" fmla="*/ 385434 h 605592"/>
                <a:gd name="connsiteX18" fmla="*/ 268497 w 606580"/>
                <a:gd name="connsiteY18" fmla="*/ 386176 h 605592"/>
                <a:gd name="connsiteX19" fmla="*/ 268404 w 606580"/>
                <a:gd name="connsiteY19" fmla="*/ 389698 h 605592"/>
                <a:gd name="connsiteX20" fmla="*/ 269797 w 606580"/>
                <a:gd name="connsiteY20" fmla="*/ 403419 h 605592"/>
                <a:gd name="connsiteX21" fmla="*/ 251230 w 606580"/>
                <a:gd name="connsiteY21" fmla="*/ 407312 h 605592"/>
                <a:gd name="connsiteX22" fmla="*/ 249467 w 606580"/>
                <a:gd name="connsiteY22" fmla="*/ 389698 h 605592"/>
                <a:gd name="connsiteX23" fmla="*/ 259121 w 606580"/>
                <a:gd name="connsiteY23" fmla="*/ 344087 h 605592"/>
                <a:gd name="connsiteX24" fmla="*/ 276666 w 606580"/>
                <a:gd name="connsiteY24" fmla="*/ 351133 h 605592"/>
                <a:gd name="connsiteX25" fmla="*/ 271097 w 606580"/>
                <a:gd name="connsiteY25" fmla="*/ 368561 h 605592"/>
                <a:gd name="connsiteX26" fmla="*/ 252623 w 606580"/>
                <a:gd name="connsiteY26" fmla="*/ 364204 h 605592"/>
                <a:gd name="connsiteX27" fmla="*/ 259121 w 606580"/>
                <a:gd name="connsiteY27" fmla="*/ 344087 h 605592"/>
                <a:gd name="connsiteX28" fmla="*/ 490006 w 606580"/>
                <a:gd name="connsiteY28" fmla="*/ 318038 h 605592"/>
                <a:gd name="connsiteX29" fmla="*/ 532134 w 606580"/>
                <a:gd name="connsiteY29" fmla="*/ 360130 h 605592"/>
                <a:gd name="connsiteX30" fmla="*/ 490006 w 606580"/>
                <a:gd name="connsiteY30" fmla="*/ 402222 h 605592"/>
                <a:gd name="connsiteX31" fmla="*/ 447878 w 606580"/>
                <a:gd name="connsiteY31" fmla="*/ 360130 h 605592"/>
                <a:gd name="connsiteX32" fmla="*/ 490006 w 606580"/>
                <a:gd name="connsiteY32" fmla="*/ 318038 h 605592"/>
                <a:gd name="connsiteX33" fmla="*/ 278245 w 606580"/>
                <a:gd name="connsiteY33" fmla="*/ 308117 h 605592"/>
                <a:gd name="connsiteX34" fmla="*/ 294583 w 606580"/>
                <a:gd name="connsiteY34" fmla="*/ 317759 h 605592"/>
                <a:gd name="connsiteX35" fmla="*/ 292077 w 606580"/>
                <a:gd name="connsiteY35" fmla="*/ 321745 h 605592"/>
                <a:gd name="connsiteX36" fmla="*/ 284650 w 606580"/>
                <a:gd name="connsiteY36" fmla="*/ 334353 h 605592"/>
                <a:gd name="connsiteX37" fmla="*/ 268033 w 606580"/>
                <a:gd name="connsiteY37" fmla="*/ 325361 h 605592"/>
                <a:gd name="connsiteX38" fmla="*/ 276109 w 606580"/>
                <a:gd name="connsiteY38" fmla="*/ 311640 h 605592"/>
                <a:gd name="connsiteX39" fmla="*/ 489970 w 606580"/>
                <a:gd name="connsiteY39" fmla="*/ 299134 h 605592"/>
                <a:gd name="connsiteX40" fmla="*/ 428880 w 606580"/>
                <a:gd name="connsiteY40" fmla="*/ 360129 h 605592"/>
                <a:gd name="connsiteX41" fmla="*/ 489970 w 606580"/>
                <a:gd name="connsiteY41" fmla="*/ 421124 h 605592"/>
                <a:gd name="connsiteX42" fmla="*/ 551061 w 606580"/>
                <a:gd name="connsiteY42" fmla="*/ 360129 h 605592"/>
                <a:gd name="connsiteX43" fmla="*/ 489970 w 606580"/>
                <a:gd name="connsiteY43" fmla="*/ 299134 h 605592"/>
                <a:gd name="connsiteX44" fmla="*/ 289849 w 606580"/>
                <a:gd name="connsiteY44" fmla="*/ 275300 h 605592"/>
                <a:gd name="connsiteX45" fmla="*/ 308787 w 606580"/>
                <a:gd name="connsiteY45" fmla="*/ 276968 h 605592"/>
                <a:gd name="connsiteX46" fmla="*/ 303866 w 606580"/>
                <a:gd name="connsiteY46" fmla="*/ 298476 h 605592"/>
                <a:gd name="connsiteX47" fmla="*/ 286043 w 606580"/>
                <a:gd name="connsiteY47" fmla="*/ 291987 h 605592"/>
                <a:gd name="connsiteX48" fmla="*/ 289849 w 606580"/>
                <a:gd name="connsiteY48" fmla="*/ 275300 h 605592"/>
                <a:gd name="connsiteX49" fmla="*/ 489970 w 606580"/>
                <a:gd name="connsiteY49" fmla="*/ 244721 h 605592"/>
                <a:gd name="connsiteX50" fmla="*/ 606580 w 606580"/>
                <a:gd name="connsiteY50" fmla="*/ 361149 h 605592"/>
                <a:gd name="connsiteX51" fmla="*/ 602402 w 606580"/>
                <a:gd name="connsiteY51" fmla="*/ 392295 h 605592"/>
                <a:gd name="connsiteX52" fmla="*/ 598317 w 606580"/>
                <a:gd name="connsiteY52" fmla="*/ 404439 h 605592"/>
                <a:gd name="connsiteX53" fmla="*/ 595068 w 606580"/>
                <a:gd name="connsiteY53" fmla="*/ 411669 h 605592"/>
                <a:gd name="connsiteX54" fmla="*/ 489970 w 606580"/>
                <a:gd name="connsiteY54" fmla="*/ 605592 h 605592"/>
                <a:gd name="connsiteX55" fmla="*/ 385059 w 606580"/>
                <a:gd name="connsiteY55" fmla="*/ 411947 h 605592"/>
                <a:gd name="connsiteX56" fmla="*/ 381531 w 606580"/>
                <a:gd name="connsiteY56" fmla="*/ 403975 h 605592"/>
                <a:gd name="connsiteX57" fmla="*/ 377632 w 606580"/>
                <a:gd name="connsiteY57" fmla="*/ 392295 h 605592"/>
                <a:gd name="connsiteX58" fmla="*/ 373361 w 606580"/>
                <a:gd name="connsiteY58" fmla="*/ 361149 h 605592"/>
                <a:gd name="connsiteX59" fmla="*/ 489970 w 606580"/>
                <a:gd name="connsiteY59" fmla="*/ 244721 h 605592"/>
                <a:gd name="connsiteX60" fmla="*/ 298946 w 606580"/>
                <a:gd name="connsiteY60" fmla="*/ 233582 h 605592"/>
                <a:gd name="connsiteX61" fmla="*/ 307208 w 606580"/>
                <a:gd name="connsiteY61" fmla="*/ 254348 h 605592"/>
                <a:gd name="connsiteX62" fmla="*/ 288735 w 606580"/>
                <a:gd name="connsiteY62" fmla="*/ 258705 h 605592"/>
                <a:gd name="connsiteX63" fmla="*/ 282515 w 606580"/>
                <a:gd name="connsiteY63" fmla="*/ 243038 h 605592"/>
                <a:gd name="connsiteX64" fmla="*/ 270075 w 606580"/>
                <a:gd name="connsiteY64" fmla="*/ 201969 h 605592"/>
                <a:gd name="connsiteX65" fmla="*/ 285857 w 606580"/>
                <a:gd name="connsiteY65" fmla="*/ 216153 h 605592"/>
                <a:gd name="connsiteX66" fmla="*/ 271932 w 606580"/>
                <a:gd name="connsiteY66" fmla="*/ 229039 h 605592"/>
                <a:gd name="connsiteX67" fmla="*/ 258471 w 606580"/>
                <a:gd name="connsiteY67" fmla="*/ 216895 h 605592"/>
                <a:gd name="connsiteX68" fmla="*/ 234613 w 606580"/>
                <a:gd name="connsiteY68" fmla="*/ 180647 h 605592"/>
                <a:gd name="connsiteX69" fmla="*/ 252808 w 606580"/>
                <a:gd name="connsiteY69" fmla="*/ 190288 h 605592"/>
                <a:gd name="connsiteX70" fmla="*/ 243154 w 606580"/>
                <a:gd name="connsiteY70" fmla="*/ 206605 h 605592"/>
                <a:gd name="connsiteX71" fmla="*/ 226444 w 606580"/>
                <a:gd name="connsiteY71" fmla="*/ 197798 h 605592"/>
                <a:gd name="connsiteX72" fmla="*/ 116609 w 606580"/>
                <a:gd name="connsiteY72" fmla="*/ 73317 h 605592"/>
                <a:gd name="connsiteX73" fmla="*/ 158772 w 606580"/>
                <a:gd name="connsiteY73" fmla="*/ 115374 h 605592"/>
                <a:gd name="connsiteX74" fmla="*/ 116609 w 606580"/>
                <a:gd name="connsiteY74" fmla="*/ 157431 h 605592"/>
                <a:gd name="connsiteX75" fmla="*/ 74446 w 606580"/>
                <a:gd name="connsiteY75" fmla="*/ 115374 h 605592"/>
                <a:gd name="connsiteX76" fmla="*/ 116609 w 606580"/>
                <a:gd name="connsiteY76" fmla="*/ 73317 h 605592"/>
                <a:gd name="connsiteX77" fmla="*/ 116610 w 606580"/>
                <a:gd name="connsiteY77" fmla="*/ 54413 h 605592"/>
                <a:gd name="connsiteX78" fmla="*/ 55519 w 606580"/>
                <a:gd name="connsiteY78" fmla="*/ 115408 h 605592"/>
                <a:gd name="connsiteX79" fmla="*/ 116610 w 606580"/>
                <a:gd name="connsiteY79" fmla="*/ 176310 h 605592"/>
                <a:gd name="connsiteX80" fmla="*/ 177700 w 606580"/>
                <a:gd name="connsiteY80" fmla="*/ 115408 h 605592"/>
                <a:gd name="connsiteX81" fmla="*/ 116610 w 606580"/>
                <a:gd name="connsiteY81" fmla="*/ 54413 h 605592"/>
                <a:gd name="connsiteX82" fmla="*/ 116610 w 606580"/>
                <a:gd name="connsiteY82" fmla="*/ 0 h 605592"/>
                <a:gd name="connsiteX83" fmla="*/ 233219 w 606580"/>
                <a:gd name="connsiteY83" fmla="*/ 116428 h 605592"/>
                <a:gd name="connsiteX84" fmla="*/ 229041 w 606580"/>
                <a:gd name="connsiteY84" fmla="*/ 147574 h 605592"/>
                <a:gd name="connsiteX85" fmla="*/ 224863 w 606580"/>
                <a:gd name="connsiteY85" fmla="*/ 159718 h 605592"/>
                <a:gd name="connsiteX86" fmla="*/ 221707 w 606580"/>
                <a:gd name="connsiteY86" fmla="*/ 166948 h 605592"/>
                <a:gd name="connsiteX87" fmla="*/ 116610 w 606580"/>
                <a:gd name="connsiteY87" fmla="*/ 360871 h 605592"/>
                <a:gd name="connsiteX88" fmla="*/ 11698 w 606580"/>
                <a:gd name="connsiteY88" fmla="*/ 167226 h 605592"/>
                <a:gd name="connsiteX89" fmla="*/ 8077 w 606580"/>
                <a:gd name="connsiteY89" fmla="*/ 159161 h 605592"/>
                <a:gd name="connsiteX90" fmla="*/ 4178 w 606580"/>
                <a:gd name="connsiteY90" fmla="*/ 147574 h 605592"/>
                <a:gd name="connsiteX91" fmla="*/ 0 w 606580"/>
                <a:gd name="connsiteY91" fmla="*/ 116428 h 605592"/>
                <a:gd name="connsiteX92" fmla="*/ 116610 w 606580"/>
                <a:gd name="connsiteY9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6580" h="605592">
                  <a:moveTo>
                    <a:pt x="389737" y="455612"/>
                  </a:moveTo>
                  <a:lnTo>
                    <a:pt x="391779" y="474431"/>
                  </a:lnTo>
                  <a:cubicBezTo>
                    <a:pt x="384724" y="475173"/>
                    <a:pt x="377947" y="475637"/>
                    <a:pt x="371449" y="475822"/>
                  </a:cubicBezTo>
                  <a:lnTo>
                    <a:pt x="370799" y="456910"/>
                  </a:lnTo>
                  <a:cubicBezTo>
                    <a:pt x="376833" y="456725"/>
                    <a:pt x="383146" y="456261"/>
                    <a:pt x="389737" y="455612"/>
                  </a:cubicBezTo>
                  <a:close/>
                  <a:moveTo>
                    <a:pt x="333480" y="454592"/>
                  </a:moveTo>
                  <a:cubicBezTo>
                    <a:pt x="339329" y="455612"/>
                    <a:pt x="345455" y="456354"/>
                    <a:pt x="351954" y="456725"/>
                  </a:cubicBezTo>
                  <a:lnTo>
                    <a:pt x="350840" y="475637"/>
                  </a:lnTo>
                  <a:cubicBezTo>
                    <a:pt x="343599" y="475173"/>
                    <a:pt x="336729" y="474431"/>
                    <a:pt x="330231" y="473226"/>
                  </a:cubicBezTo>
                  <a:close/>
                  <a:moveTo>
                    <a:pt x="299503" y="443004"/>
                  </a:moveTo>
                  <a:cubicBezTo>
                    <a:pt x="304331" y="445785"/>
                    <a:pt x="309808" y="448196"/>
                    <a:pt x="315749" y="450235"/>
                  </a:cubicBezTo>
                  <a:lnTo>
                    <a:pt x="309715" y="468127"/>
                  </a:lnTo>
                  <a:cubicBezTo>
                    <a:pt x="302567" y="465717"/>
                    <a:pt x="295976" y="462843"/>
                    <a:pt x="290034" y="459413"/>
                  </a:cubicBezTo>
                  <a:close/>
                  <a:moveTo>
                    <a:pt x="275552" y="419272"/>
                  </a:moveTo>
                  <a:cubicBezTo>
                    <a:pt x="278152" y="424185"/>
                    <a:pt x="281587" y="428635"/>
                    <a:pt x="285671" y="432714"/>
                  </a:cubicBezTo>
                  <a:lnTo>
                    <a:pt x="272396" y="446156"/>
                  </a:lnTo>
                  <a:cubicBezTo>
                    <a:pt x="266919" y="440779"/>
                    <a:pt x="262370" y="434846"/>
                    <a:pt x="258843" y="428357"/>
                  </a:cubicBezTo>
                  <a:close/>
                  <a:moveTo>
                    <a:pt x="249559" y="385434"/>
                  </a:moveTo>
                  <a:lnTo>
                    <a:pt x="268497" y="386176"/>
                  </a:lnTo>
                  <a:lnTo>
                    <a:pt x="268404" y="389698"/>
                  </a:lnTo>
                  <a:cubicBezTo>
                    <a:pt x="268404" y="394519"/>
                    <a:pt x="268869" y="399062"/>
                    <a:pt x="269797" y="403419"/>
                  </a:cubicBezTo>
                  <a:lnTo>
                    <a:pt x="251230" y="407312"/>
                  </a:lnTo>
                  <a:cubicBezTo>
                    <a:pt x="250116" y="401657"/>
                    <a:pt x="249467" y="395724"/>
                    <a:pt x="249467" y="389698"/>
                  </a:cubicBezTo>
                  <a:close/>
                  <a:moveTo>
                    <a:pt x="259121" y="344087"/>
                  </a:moveTo>
                  <a:lnTo>
                    <a:pt x="276666" y="351133"/>
                  </a:lnTo>
                  <a:cubicBezTo>
                    <a:pt x="274346" y="357066"/>
                    <a:pt x="272489" y="362906"/>
                    <a:pt x="271097" y="368561"/>
                  </a:cubicBezTo>
                  <a:lnTo>
                    <a:pt x="252623" y="364204"/>
                  </a:lnTo>
                  <a:cubicBezTo>
                    <a:pt x="254201" y="357622"/>
                    <a:pt x="256336" y="350855"/>
                    <a:pt x="259121" y="344087"/>
                  </a:cubicBezTo>
                  <a:close/>
                  <a:moveTo>
                    <a:pt x="490006" y="318038"/>
                  </a:moveTo>
                  <a:cubicBezTo>
                    <a:pt x="513273" y="318038"/>
                    <a:pt x="532134" y="336883"/>
                    <a:pt x="532134" y="360130"/>
                  </a:cubicBezTo>
                  <a:cubicBezTo>
                    <a:pt x="532134" y="383377"/>
                    <a:pt x="513273" y="402222"/>
                    <a:pt x="490006" y="402222"/>
                  </a:cubicBezTo>
                  <a:cubicBezTo>
                    <a:pt x="466739" y="402222"/>
                    <a:pt x="447878" y="383377"/>
                    <a:pt x="447878" y="360130"/>
                  </a:cubicBezTo>
                  <a:cubicBezTo>
                    <a:pt x="447878" y="336883"/>
                    <a:pt x="466739" y="318038"/>
                    <a:pt x="490006" y="318038"/>
                  </a:cubicBezTo>
                  <a:close/>
                  <a:moveTo>
                    <a:pt x="278245" y="308117"/>
                  </a:moveTo>
                  <a:lnTo>
                    <a:pt x="294583" y="317759"/>
                  </a:lnTo>
                  <a:lnTo>
                    <a:pt x="292077" y="321745"/>
                  </a:lnTo>
                  <a:cubicBezTo>
                    <a:pt x="289385" y="326010"/>
                    <a:pt x="286878" y="330181"/>
                    <a:pt x="284650" y="334353"/>
                  </a:cubicBezTo>
                  <a:lnTo>
                    <a:pt x="268033" y="325361"/>
                  </a:lnTo>
                  <a:cubicBezTo>
                    <a:pt x="270447" y="320818"/>
                    <a:pt x="273139" y="316183"/>
                    <a:pt x="276109" y="311640"/>
                  </a:cubicBezTo>
                  <a:close/>
                  <a:moveTo>
                    <a:pt x="489970" y="299134"/>
                  </a:moveTo>
                  <a:cubicBezTo>
                    <a:pt x="456362" y="299134"/>
                    <a:pt x="428880" y="326480"/>
                    <a:pt x="428880" y="360129"/>
                  </a:cubicBezTo>
                  <a:cubicBezTo>
                    <a:pt x="428880" y="393778"/>
                    <a:pt x="456362" y="421124"/>
                    <a:pt x="489970" y="421124"/>
                  </a:cubicBezTo>
                  <a:cubicBezTo>
                    <a:pt x="523672" y="421124"/>
                    <a:pt x="551061" y="393778"/>
                    <a:pt x="551061" y="360129"/>
                  </a:cubicBezTo>
                  <a:cubicBezTo>
                    <a:pt x="551061" y="326480"/>
                    <a:pt x="523672" y="299134"/>
                    <a:pt x="489970" y="299134"/>
                  </a:cubicBezTo>
                  <a:close/>
                  <a:moveTo>
                    <a:pt x="289849" y="275300"/>
                  </a:moveTo>
                  <a:lnTo>
                    <a:pt x="308787" y="276968"/>
                  </a:lnTo>
                  <a:cubicBezTo>
                    <a:pt x="308137" y="284014"/>
                    <a:pt x="306466" y="291245"/>
                    <a:pt x="303866" y="298476"/>
                  </a:cubicBezTo>
                  <a:lnTo>
                    <a:pt x="286043" y="291987"/>
                  </a:lnTo>
                  <a:cubicBezTo>
                    <a:pt x="288085" y="286332"/>
                    <a:pt x="289385" y="280676"/>
                    <a:pt x="289849" y="275300"/>
                  </a:cubicBezTo>
                  <a:close/>
                  <a:moveTo>
                    <a:pt x="489970" y="244721"/>
                  </a:moveTo>
                  <a:cubicBezTo>
                    <a:pt x="554403" y="244721"/>
                    <a:pt x="606580" y="296910"/>
                    <a:pt x="606580" y="361149"/>
                  </a:cubicBezTo>
                  <a:cubicBezTo>
                    <a:pt x="606580" y="371995"/>
                    <a:pt x="605095" y="382377"/>
                    <a:pt x="602402" y="392295"/>
                  </a:cubicBezTo>
                  <a:cubicBezTo>
                    <a:pt x="601195" y="396467"/>
                    <a:pt x="599895" y="400545"/>
                    <a:pt x="598317" y="404439"/>
                  </a:cubicBezTo>
                  <a:lnTo>
                    <a:pt x="595068" y="411669"/>
                  </a:lnTo>
                  <a:lnTo>
                    <a:pt x="489970" y="605592"/>
                  </a:lnTo>
                  <a:lnTo>
                    <a:pt x="385059" y="411947"/>
                  </a:lnTo>
                  <a:lnTo>
                    <a:pt x="381531" y="403975"/>
                  </a:lnTo>
                  <a:cubicBezTo>
                    <a:pt x="380046" y="400175"/>
                    <a:pt x="378746" y="396281"/>
                    <a:pt x="377632" y="392295"/>
                  </a:cubicBezTo>
                  <a:cubicBezTo>
                    <a:pt x="374846" y="382377"/>
                    <a:pt x="373361" y="371995"/>
                    <a:pt x="373361" y="361149"/>
                  </a:cubicBezTo>
                  <a:cubicBezTo>
                    <a:pt x="373361" y="296910"/>
                    <a:pt x="425631" y="244721"/>
                    <a:pt x="489970" y="244721"/>
                  </a:cubicBezTo>
                  <a:close/>
                  <a:moveTo>
                    <a:pt x="298946" y="233582"/>
                  </a:moveTo>
                  <a:cubicBezTo>
                    <a:pt x="302752" y="240257"/>
                    <a:pt x="305537" y="247302"/>
                    <a:pt x="307208" y="254348"/>
                  </a:cubicBezTo>
                  <a:lnTo>
                    <a:pt x="288735" y="258705"/>
                  </a:lnTo>
                  <a:cubicBezTo>
                    <a:pt x="287528" y="253421"/>
                    <a:pt x="285393" y="248137"/>
                    <a:pt x="282515" y="243038"/>
                  </a:cubicBezTo>
                  <a:close/>
                  <a:moveTo>
                    <a:pt x="270075" y="201969"/>
                  </a:moveTo>
                  <a:cubicBezTo>
                    <a:pt x="276017" y="206512"/>
                    <a:pt x="281308" y="211333"/>
                    <a:pt x="285857" y="216153"/>
                  </a:cubicBezTo>
                  <a:lnTo>
                    <a:pt x="271932" y="229039"/>
                  </a:lnTo>
                  <a:cubicBezTo>
                    <a:pt x="268126" y="224960"/>
                    <a:pt x="263577" y="220881"/>
                    <a:pt x="258471" y="216895"/>
                  </a:cubicBezTo>
                  <a:close/>
                  <a:moveTo>
                    <a:pt x="234613" y="180647"/>
                  </a:moveTo>
                  <a:cubicBezTo>
                    <a:pt x="240276" y="183335"/>
                    <a:pt x="246496" y="186580"/>
                    <a:pt x="252808" y="190288"/>
                  </a:cubicBezTo>
                  <a:lnTo>
                    <a:pt x="243154" y="206605"/>
                  </a:lnTo>
                  <a:cubicBezTo>
                    <a:pt x="237398" y="203174"/>
                    <a:pt x="231735" y="200208"/>
                    <a:pt x="226444" y="197798"/>
                  </a:cubicBezTo>
                  <a:close/>
                  <a:moveTo>
                    <a:pt x="116609" y="73317"/>
                  </a:moveTo>
                  <a:cubicBezTo>
                    <a:pt x="139895" y="73317"/>
                    <a:pt x="158772" y="92147"/>
                    <a:pt x="158772" y="115374"/>
                  </a:cubicBezTo>
                  <a:cubicBezTo>
                    <a:pt x="158772" y="138601"/>
                    <a:pt x="139895" y="157431"/>
                    <a:pt x="116609" y="157431"/>
                  </a:cubicBezTo>
                  <a:cubicBezTo>
                    <a:pt x="93323" y="157431"/>
                    <a:pt x="74446" y="138601"/>
                    <a:pt x="74446" y="115374"/>
                  </a:cubicBezTo>
                  <a:cubicBezTo>
                    <a:pt x="74446" y="92147"/>
                    <a:pt x="93323" y="73317"/>
                    <a:pt x="116609" y="73317"/>
                  </a:cubicBezTo>
                  <a:close/>
                  <a:moveTo>
                    <a:pt x="116610" y="54413"/>
                  </a:moveTo>
                  <a:cubicBezTo>
                    <a:pt x="82908" y="54413"/>
                    <a:pt x="55519" y="81759"/>
                    <a:pt x="55519" y="115408"/>
                  </a:cubicBezTo>
                  <a:cubicBezTo>
                    <a:pt x="55519" y="148965"/>
                    <a:pt x="82908" y="176310"/>
                    <a:pt x="116610" y="176310"/>
                  </a:cubicBezTo>
                  <a:cubicBezTo>
                    <a:pt x="150311" y="176310"/>
                    <a:pt x="177700" y="148965"/>
                    <a:pt x="177700" y="115408"/>
                  </a:cubicBezTo>
                  <a:cubicBezTo>
                    <a:pt x="177700" y="81759"/>
                    <a:pt x="150311" y="54413"/>
                    <a:pt x="116610" y="54413"/>
                  </a:cubicBezTo>
                  <a:close/>
                  <a:moveTo>
                    <a:pt x="116610" y="0"/>
                  </a:moveTo>
                  <a:cubicBezTo>
                    <a:pt x="181042" y="0"/>
                    <a:pt x="233219" y="52096"/>
                    <a:pt x="233219" y="116428"/>
                  </a:cubicBezTo>
                  <a:cubicBezTo>
                    <a:pt x="233219" y="127181"/>
                    <a:pt x="231734" y="137656"/>
                    <a:pt x="229041" y="147574"/>
                  </a:cubicBezTo>
                  <a:cubicBezTo>
                    <a:pt x="227834" y="151746"/>
                    <a:pt x="226442" y="155732"/>
                    <a:pt x="224863" y="159718"/>
                  </a:cubicBezTo>
                  <a:lnTo>
                    <a:pt x="221707" y="166948"/>
                  </a:lnTo>
                  <a:lnTo>
                    <a:pt x="116610" y="360871"/>
                  </a:lnTo>
                  <a:lnTo>
                    <a:pt x="11698" y="167226"/>
                  </a:lnTo>
                  <a:lnTo>
                    <a:pt x="8077" y="159161"/>
                  </a:lnTo>
                  <a:cubicBezTo>
                    <a:pt x="6592" y="155454"/>
                    <a:pt x="5292" y="151560"/>
                    <a:pt x="4178" y="147574"/>
                  </a:cubicBezTo>
                  <a:cubicBezTo>
                    <a:pt x="1485" y="137656"/>
                    <a:pt x="0" y="127181"/>
                    <a:pt x="0" y="116428"/>
                  </a:cubicBezTo>
                  <a:cubicBezTo>
                    <a:pt x="0" y="52096"/>
                    <a:pt x="52177" y="0"/>
                    <a:pt x="116610" y="0"/>
                  </a:cubicBezTo>
                  <a:close/>
                </a:path>
              </a:pathLst>
            </a:custGeom>
            <a:solidFill>
              <a:schemeClr val="bg1"/>
            </a:solidFill>
            <a:ln>
              <a:noFill/>
            </a:ln>
          </p:spPr>
        </p:sp>
        <p:sp>
          <p:nvSpPr>
            <p:cNvPr id="7" name="physics-note-pad_71335">
              <a:extLst>
                <a:ext uri="{FF2B5EF4-FFF2-40B4-BE49-F238E27FC236}">
                  <a16:creationId xmlns:a16="http://schemas.microsoft.com/office/drawing/2014/main" id="{B679A541-1163-4B98-B161-7D7735ED61D7}"/>
                </a:ext>
              </a:extLst>
            </p:cNvPr>
            <p:cNvSpPr>
              <a:spLocks noChangeAspect="1"/>
            </p:cNvSpPr>
            <p:nvPr/>
          </p:nvSpPr>
          <p:spPr bwMode="auto">
            <a:xfrm>
              <a:off x="4439922" y="3090469"/>
              <a:ext cx="416176" cy="609685"/>
            </a:xfrm>
            <a:custGeom>
              <a:avLst/>
              <a:gdLst>
                <a:gd name="connsiteX0" fmla="*/ 242858 w 414925"/>
                <a:gd name="connsiteY0" fmla="*/ 318744 h 607851"/>
                <a:gd name="connsiteX1" fmla="*/ 301484 w 414925"/>
                <a:gd name="connsiteY1" fmla="*/ 318744 h 607851"/>
                <a:gd name="connsiteX2" fmla="*/ 317968 w 414925"/>
                <a:gd name="connsiteY2" fmla="*/ 335192 h 607851"/>
                <a:gd name="connsiteX3" fmla="*/ 317968 w 414925"/>
                <a:gd name="connsiteY3" fmla="*/ 341742 h 607851"/>
                <a:gd name="connsiteX4" fmla="*/ 301484 w 414925"/>
                <a:gd name="connsiteY4" fmla="*/ 358190 h 607851"/>
                <a:gd name="connsiteX5" fmla="*/ 242858 w 414925"/>
                <a:gd name="connsiteY5" fmla="*/ 358190 h 607851"/>
                <a:gd name="connsiteX6" fmla="*/ 226374 w 414925"/>
                <a:gd name="connsiteY6" fmla="*/ 341742 h 607851"/>
                <a:gd name="connsiteX7" fmla="*/ 226374 w 414925"/>
                <a:gd name="connsiteY7" fmla="*/ 335192 h 607851"/>
                <a:gd name="connsiteX8" fmla="*/ 242858 w 414925"/>
                <a:gd name="connsiteY8" fmla="*/ 318744 h 607851"/>
                <a:gd name="connsiteX9" fmla="*/ 242858 w 414925"/>
                <a:gd name="connsiteY9" fmla="*/ 240487 h 607851"/>
                <a:gd name="connsiteX10" fmla="*/ 301484 w 414925"/>
                <a:gd name="connsiteY10" fmla="*/ 240487 h 607851"/>
                <a:gd name="connsiteX11" fmla="*/ 317968 w 414925"/>
                <a:gd name="connsiteY11" fmla="*/ 256965 h 607851"/>
                <a:gd name="connsiteX12" fmla="*/ 317968 w 414925"/>
                <a:gd name="connsiteY12" fmla="*/ 263526 h 607851"/>
                <a:gd name="connsiteX13" fmla="*/ 301484 w 414925"/>
                <a:gd name="connsiteY13" fmla="*/ 280004 h 607851"/>
                <a:gd name="connsiteX14" fmla="*/ 242858 w 414925"/>
                <a:gd name="connsiteY14" fmla="*/ 280004 h 607851"/>
                <a:gd name="connsiteX15" fmla="*/ 226374 w 414925"/>
                <a:gd name="connsiteY15" fmla="*/ 263526 h 607851"/>
                <a:gd name="connsiteX16" fmla="*/ 226374 w 414925"/>
                <a:gd name="connsiteY16" fmla="*/ 256965 h 607851"/>
                <a:gd name="connsiteX17" fmla="*/ 242858 w 414925"/>
                <a:gd name="connsiteY17" fmla="*/ 240487 h 607851"/>
                <a:gd name="connsiteX18" fmla="*/ 107509 w 414925"/>
                <a:gd name="connsiteY18" fmla="*/ 204993 h 607851"/>
                <a:gd name="connsiteX19" fmla="*/ 132414 w 414925"/>
                <a:gd name="connsiteY19" fmla="*/ 204993 h 607851"/>
                <a:gd name="connsiteX20" fmla="*/ 170519 w 414925"/>
                <a:gd name="connsiteY20" fmla="*/ 204993 h 607851"/>
                <a:gd name="connsiteX21" fmla="*/ 186998 w 414925"/>
                <a:gd name="connsiteY21" fmla="*/ 221456 h 607851"/>
                <a:gd name="connsiteX22" fmla="*/ 186998 w 414925"/>
                <a:gd name="connsiteY22" fmla="*/ 229873 h 607851"/>
                <a:gd name="connsiteX23" fmla="*/ 170519 w 414925"/>
                <a:gd name="connsiteY23" fmla="*/ 246336 h 607851"/>
                <a:gd name="connsiteX24" fmla="*/ 132414 w 414925"/>
                <a:gd name="connsiteY24" fmla="*/ 246336 h 607851"/>
                <a:gd name="connsiteX25" fmla="*/ 132414 w 414925"/>
                <a:gd name="connsiteY25" fmla="*/ 278666 h 607851"/>
                <a:gd name="connsiteX26" fmla="*/ 170519 w 414925"/>
                <a:gd name="connsiteY26" fmla="*/ 278666 h 607851"/>
                <a:gd name="connsiteX27" fmla="*/ 186998 w 414925"/>
                <a:gd name="connsiteY27" fmla="*/ 295128 h 607851"/>
                <a:gd name="connsiteX28" fmla="*/ 186998 w 414925"/>
                <a:gd name="connsiteY28" fmla="*/ 303621 h 607851"/>
                <a:gd name="connsiteX29" fmla="*/ 170519 w 414925"/>
                <a:gd name="connsiteY29" fmla="*/ 320083 h 607851"/>
                <a:gd name="connsiteX30" fmla="*/ 132414 w 414925"/>
                <a:gd name="connsiteY30" fmla="*/ 320083 h 607851"/>
                <a:gd name="connsiteX31" fmla="*/ 132414 w 414925"/>
                <a:gd name="connsiteY31" fmla="*/ 352413 h 607851"/>
                <a:gd name="connsiteX32" fmla="*/ 170519 w 414925"/>
                <a:gd name="connsiteY32" fmla="*/ 352413 h 607851"/>
                <a:gd name="connsiteX33" fmla="*/ 186998 w 414925"/>
                <a:gd name="connsiteY33" fmla="*/ 368876 h 607851"/>
                <a:gd name="connsiteX34" fmla="*/ 186998 w 414925"/>
                <a:gd name="connsiteY34" fmla="*/ 377293 h 607851"/>
                <a:gd name="connsiteX35" fmla="*/ 170519 w 414925"/>
                <a:gd name="connsiteY35" fmla="*/ 393756 h 607851"/>
                <a:gd name="connsiteX36" fmla="*/ 132414 w 414925"/>
                <a:gd name="connsiteY36" fmla="*/ 393756 h 607851"/>
                <a:gd name="connsiteX37" fmla="*/ 107509 w 414925"/>
                <a:gd name="connsiteY37" fmla="*/ 393756 h 607851"/>
                <a:gd name="connsiteX38" fmla="*/ 91029 w 414925"/>
                <a:gd name="connsiteY38" fmla="*/ 377293 h 607851"/>
                <a:gd name="connsiteX39" fmla="*/ 91029 w 414925"/>
                <a:gd name="connsiteY39" fmla="*/ 352413 h 607851"/>
                <a:gd name="connsiteX40" fmla="*/ 91029 w 414925"/>
                <a:gd name="connsiteY40" fmla="*/ 246336 h 607851"/>
                <a:gd name="connsiteX41" fmla="*/ 91029 w 414925"/>
                <a:gd name="connsiteY41" fmla="*/ 221456 h 607851"/>
                <a:gd name="connsiteX42" fmla="*/ 107509 w 414925"/>
                <a:gd name="connsiteY42" fmla="*/ 204993 h 607851"/>
                <a:gd name="connsiteX43" fmla="*/ 19844 w 414925"/>
                <a:gd name="connsiteY43" fmla="*/ 93499 h 607851"/>
                <a:gd name="connsiteX44" fmla="*/ 61321 w 414925"/>
                <a:gd name="connsiteY44" fmla="*/ 93499 h 607851"/>
                <a:gd name="connsiteX45" fmla="*/ 61321 w 414925"/>
                <a:gd name="connsiteY45" fmla="*/ 138342 h 607851"/>
                <a:gd name="connsiteX46" fmla="*/ 61321 w 414925"/>
                <a:gd name="connsiteY46" fmla="*/ 139608 h 607851"/>
                <a:gd name="connsiteX47" fmla="*/ 38344 w 414925"/>
                <a:gd name="connsiteY47" fmla="*/ 139608 h 607851"/>
                <a:gd name="connsiteX48" fmla="*/ 38344 w 414925"/>
                <a:gd name="connsiteY48" fmla="*/ 470194 h 607851"/>
                <a:gd name="connsiteX49" fmla="*/ 376581 w 414925"/>
                <a:gd name="connsiteY49" fmla="*/ 470194 h 607851"/>
                <a:gd name="connsiteX50" fmla="*/ 376581 w 414925"/>
                <a:gd name="connsiteY50" fmla="*/ 139608 h 607851"/>
                <a:gd name="connsiteX51" fmla="*/ 353604 w 414925"/>
                <a:gd name="connsiteY51" fmla="*/ 139608 h 607851"/>
                <a:gd name="connsiteX52" fmla="*/ 353604 w 414925"/>
                <a:gd name="connsiteY52" fmla="*/ 138342 h 607851"/>
                <a:gd name="connsiteX53" fmla="*/ 353604 w 414925"/>
                <a:gd name="connsiteY53" fmla="*/ 93499 h 607851"/>
                <a:gd name="connsiteX54" fmla="*/ 395081 w 414925"/>
                <a:gd name="connsiteY54" fmla="*/ 93499 h 607851"/>
                <a:gd name="connsiteX55" fmla="*/ 414925 w 414925"/>
                <a:gd name="connsiteY55" fmla="*/ 113313 h 607851"/>
                <a:gd name="connsiteX56" fmla="*/ 414925 w 414925"/>
                <a:gd name="connsiteY56" fmla="*/ 588111 h 607851"/>
                <a:gd name="connsiteX57" fmla="*/ 395081 w 414925"/>
                <a:gd name="connsiteY57" fmla="*/ 607851 h 607851"/>
                <a:gd name="connsiteX58" fmla="*/ 19844 w 414925"/>
                <a:gd name="connsiteY58" fmla="*/ 607851 h 607851"/>
                <a:gd name="connsiteX59" fmla="*/ 0 w 414925"/>
                <a:gd name="connsiteY59" fmla="*/ 588111 h 607851"/>
                <a:gd name="connsiteX60" fmla="*/ 0 w 414925"/>
                <a:gd name="connsiteY60" fmla="*/ 113313 h 607851"/>
                <a:gd name="connsiteX61" fmla="*/ 19844 w 414925"/>
                <a:gd name="connsiteY61" fmla="*/ 93499 h 607851"/>
                <a:gd name="connsiteX62" fmla="*/ 207462 w 414925"/>
                <a:gd name="connsiteY62" fmla="*/ 30537 h 607851"/>
                <a:gd name="connsiteX63" fmla="*/ 199332 w 414925"/>
                <a:gd name="connsiteY63" fmla="*/ 32622 h 607851"/>
                <a:gd name="connsiteX64" fmla="*/ 190530 w 414925"/>
                <a:gd name="connsiteY64" fmla="*/ 47369 h 607851"/>
                <a:gd name="connsiteX65" fmla="*/ 207462 w 414925"/>
                <a:gd name="connsiteY65" fmla="*/ 64276 h 607851"/>
                <a:gd name="connsiteX66" fmla="*/ 224394 w 414925"/>
                <a:gd name="connsiteY66" fmla="*/ 47369 h 607851"/>
                <a:gd name="connsiteX67" fmla="*/ 215592 w 414925"/>
                <a:gd name="connsiteY67" fmla="*/ 32622 h 607851"/>
                <a:gd name="connsiteX68" fmla="*/ 207462 w 414925"/>
                <a:gd name="connsiteY68" fmla="*/ 30537 h 607851"/>
                <a:gd name="connsiteX69" fmla="*/ 207462 w 414925"/>
                <a:gd name="connsiteY69" fmla="*/ 0 h 607851"/>
                <a:gd name="connsiteX70" fmla="*/ 244533 w 414925"/>
                <a:gd name="connsiteY70" fmla="*/ 17801 h 607851"/>
                <a:gd name="connsiteX71" fmla="*/ 252588 w 414925"/>
                <a:gd name="connsiteY71" fmla="*/ 32622 h 607851"/>
                <a:gd name="connsiteX72" fmla="*/ 254900 w 414925"/>
                <a:gd name="connsiteY72" fmla="*/ 47369 h 607851"/>
                <a:gd name="connsiteX73" fmla="*/ 304129 w 414925"/>
                <a:gd name="connsiteY73" fmla="*/ 47369 h 607851"/>
                <a:gd name="connsiteX74" fmla="*/ 323895 w 414925"/>
                <a:gd name="connsiteY74" fmla="*/ 67180 h 607851"/>
                <a:gd name="connsiteX75" fmla="*/ 323895 w 414925"/>
                <a:gd name="connsiteY75" fmla="*/ 93471 h 607851"/>
                <a:gd name="connsiteX76" fmla="*/ 323895 w 414925"/>
                <a:gd name="connsiteY76" fmla="*/ 138308 h 607851"/>
                <a:gd name="connsiteX77" fmla="*/ 91029 w 414925"/>
                <a:gd name="connsiteY77" fmla="*/ 138308 h 607851"/>
                <a:gd name="connsiteX78" fmla="*/ 91029 w 414925"/>
                <a:gd name="connsiteY78" fmla="*/ 93471 h 607851"/>
                <a:gd name="connsiteX79" fmla="*/ 91029 w 414925"/>
                <a:gd name="connsiteY79" fmla="*/ 67180 h 607851"/>
                <a:gd name="connsiteX80" fmla="*/ 110795 w 414925"/>
                <a:gd name="connsiteY80" fmla="*/ 47369 h 607851"/>
                <a:gd name="connsiteX81" fmla="*/ 160024 w 414925"/>
                <a:gd name="connsiteY81" fmla="*/ 47369 h 607851"/>
                <a:gd name="connsiteX82" fmla="*/ 162336 w 414925"/>
                <a:gd name="connsiteY82" fmla="*/ 32622 h 607851"/>
                <a:gd name="connsiteX83" fmla="*/ 170391 w 414925"/>
                <a:gd name="connsiteY83" fmla="*/ 17801 h 607851"/>
                <a:gd name="connsiteX84" fmla="*/ 207462 w 414925"/>
                <a:gd name="connsiteY84"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14925" h="607851">
                  <a:moveTo>
                    <a:pt x="242858" y="318744"/>
                  </a:moveTo>
                  <a:lnTo>
                    <a:pt x="301484" y="318744"/>
                  </a:lnTo>
                  <a:cubicBezTo>
                    <a:pt x="310584" y="318744"/>
                    <a:pt x="317968" y="326112"/>
                    <a:pt x="317968" y="335192"/>
                  </a:cubicBezTo>
                  <a:lnTo>
                    <a:pt x="317968" y="341742"/>
                  </a:lnTo>
                  <a:cubicBezTo>
                    <a:pt x="317968" y="350822"/>
                    <a:pt x="310584" y="358190"/>
                    <a:pt x="301484" y="358190"/>
                  </a:cubicBezTo>
                  <a:lnTo>
                    <a:pt x="242858" y="358190"/>
                  </a:lnTo>
                  <a:cubicBezTo>
                    <a:pt x="233758" y="358190"/>
                    <a:pt x="226374" y="350822"/>
                    <a:pt x="226374" y="341742"/>
                  </a:cubicBezTo>
                  <a:lnTo>
                    <a:pt x="226374" y="335192"/>
                  </a:lnTo>
                  <a:cubicBezTo>
                    <a:pt x="226374" y="326112"/>
                    <a:pt x="233758" y="318744"/>
                    <a:pt x="242858" y="318744"/>
                  </a:cubicBezTo>
                  <a:close/>
                  <a:moveTo>
                    <a:pt x="242858" y="240487"/>
                  </a:moveTo>
                  <a:lnTo>
                    <a:pt x="301484" y="240487"/>
                  </a:lnTo>
                  <a:cubicBezTo>
                    <a:pt x="310584" y="240487"/>
                    <a:pt x="317968" y="247868"/>
                    <a:pt x="317968" y="256965"/>
                  </a:cubicBezTo>
                  <a:lnTo>
                    <a:pt x="317968" y="263526"/>
                  </a:lnTo>
                  <a:cubicBezTo>
                    <a:pt x="317968" y="272623"/>
                    <a:pt x="310584" y="280004"/>
                    <a:pt x="301484" y="280004"/>
                  </a:cubicBezTo>
                  <a:lnTo>
                    <a:pt x="242858" y="280004"/>
                  </a:lnTo>
                  <a:cubicBezTo>
                    <a:pt x="233758" y="280004"/>
                    <a:pt x="226374" y="272623"/>
                    <a:pt x="226374" y="263526"/>
                  </a:cubicBezTo>
                  <a:lnTo>
                    <a:pt x="226374" y="256965"/>
                  </a:lnTo>
                  <a:cubicBezTo>
                    <a:pt x="226374" y="247868"/>
                    <a:pt x="233758" y="240487"/>
                    <a:pt x="242858" y="240487"/>
                  </a:cubicBezTo>
                  <a:close/>
                  <a:moveTo>
                    <a:pt x="107509" y="204993"/>
                  </a:moveTo>
                  <a:lnTo>
                    <a:pt x="132414" y="204993"/>
                  </a:lnTo>
                  <a:lnTo>
                    <a:pt x="170519" y="204993"/>
                  </a:lnTo>
                  <a:cubicBezTo>
                    <a:pt x="179616" y="204993"/>
                    <a:pt x="186998" y="212368"/>
                    <a:pt x="186998" y="221456"/>
                  </a:cubicBezTo>
                  <a:lnTo>
                    <a:pt x="186998" y="229873"/>
                  </a:lnTo>
                  <a:cubicBezTo>
                    <a:pt x="186998" y="238961"/>
                    <a:pt x="179616" y="246336"/>
                    <a:pt x="170519" y="246336"/>
                  </a:cubicBezTo>
                  <a:lnTo>
                    <a:pt x="132414" y="246336"/>
                  </a:lnTo>
                  <a:lnTo>
                    <a:pt x="132414" y="278666"/>
                  </a:lnTo>
                  <a:lnTo>
                    <a:pt x="170519" y="278666"/>
                  </a:lnTo>
                  <a:cubicBezTo>
                    <a:pt x="179616" y="278666"/>
                    <a:pt x="186998" y="286040"/>
                    <a:pt x="186998" y="295128"/>
                  </a:cubicBezTo>
                  <a:lnTo>
                    <a:pt x="186998" y="303621"/>
                  </a:lnTo>
                  <a:cubicBezTo>
                    <a:pt x="186998" y="312709"/>
                    <a:pt x="179616" y="320083"/>
                    <a:pt x="170519" y="320083"/>
                  </a:cubicBezTo>
                  <a:lnTo>
                    <a:pt x="132414" y="320083"/>
                  </a:lnTo>
                  <a:lnTo>
                    <a:pt x="132414" y="352413"/>
                  </a:lnTo>
                  <a:lnTo>
                    <a:pt x="170519" y="352413"/>
                  </a:lnTo>
                  <a:cubicBezTo>
                    <a:pt x="179616" y="352413"/>
                    <a:pt x="186998" y="359788"/>
                    <a:pt x="186998" y="368876"/>
                  </a:cubicBezTo>
                  <a:lnTo>
                    <a:pt x="186998" y="377293"/>
                  </a:lnTo>
                  <a:cubicBezTo>
                    <a:pt x="186998" y="386381"/>
                    <a:pt x="179616" y="393756"/>
                    <a:pt x="170519" y="393756"/>
                  </a:cubicBezTo>
                  <a:lnTo>
                    <a:pt x="132414" y="393756"/>
                  </a:lnTo>
                  <a:lnTo>
                    <a:pt x="107509" y="393756"/>
                  </a:lnTo>
                  <a:cubicBezTo>
                    <a:pt x="98411" y="393756"/>
                    <a:pt x="91029" y="386381"/>
                    <a:pt x="91029" y="377293"/>
                  </a:cubicBezTo>
                  <a:lnTo>
                    <a:pt x="91029" y="352413"/>
                  </a:lnTo>
                  <a:lnTo>
                    <a:pt x="91029" y="246336"/>
                  </a:lnTo>
                  <a:lnTo>
                    <a:pt x="91029" y="221456"/>
                  </a:lnTo>
                  <a:cubicBezTo>
                    <a:pt x="91029" y="212368"/>
                    <a:pt x="98411" y="204993"/>
                    <a:pt x="107509" y="204993"/>
                  </a:cubicBezTo>
                  <a:close/>
                  <a:moveTo>
                    <a:pt x="19844" y="93499"/>
                  </a:moveTo>
                  <a:lnTo>
                    <a:pt x="61321" y="93499"/>
                  </a:lnTo>
                  <a:lnTo>
                    <a:pt x="61321" y="138342"/>
                  </a:lnTo>
                  <a:lnTo>
                    <a:pt x="61321" y="139608"/>
                  </a:lnTo>
                  <a:lnTo>
                    <a:pt x="38344" y="139608"/>
                  </a:lnTo>
                  <a:lnTo>
                    <a:pt x="38344" y="470194"/>
                  </a:lnTo>
                  <a:lnTo>
                    <a:pt x="376581" y="470194"/>
                  </a:lnTo>
                  <a:lnTo>
                    <a:pt x="376581" y="139608"/>
                  </a:lnTo>
                  <a:lnTo>
                    <a:pt x="353604" y="139608"/>
                  </a:lnTo>
                  <a:lnTo>
                    <a:pt x="353604" y="138342"/>
                  </a:lnTo>
                  <a:lnTo>
                    <a:pt x="353604" y="93499"/>
                  </a:lnTo>
                  <a:lnTo>
                    <a:pt x="395081" y="93499"/>
                  </a:lnTo>
                  <a:cubicBezTo>
                    <a:pt x="406048" y="93499"/>
                    <a:pt x="414925" y="102363"/>
                    <a:pt x="414925" y="113313"/>
                  </a:cubicBezTo>
                  <a:lnTo>
                    <a:pt x="414925" y="588111"/>
                  </a:lnTo>
                  <a:cubicBezTo>
                    <a:pt x="414925" y="598987"/>
                    <a:pt x="406048" y="607851"/>
                    <a:pt x="395081" y="607851"/>
                  </a:cubicBezTo>
                  <a:lnTo>
                    <a:pt x="19844" y="607851"/>
                  </a:lnTo>
                  <a:cubicBezTo>
                    <a:pt x="8877" y="607851"/>
                    <a:pt x="0" y="598987"/>
                    <a:pt x="0" y="588111"/>
                  </a:cubicBezTo>
                  <a:lnTo>
                    <a:pt x="0" y="113313"/>
                  </a:lnTo>
                  <a:cubicBezTo>
                    <a:pt x="0" y="102363"/>
                    <a:pt x="8877" y="93499"/>
                    <a:pt x="19844" y="93499"/>
                  </a:cubicBezTo>
                  <a:close/>
                  <a:moveTo>
                    <a:pt x="207462" y="30537"/>
                  </a:moveTo>
                  <a:cubicBezTo>
                    <a:pt x="204553" y="30537"/>
                    <a:pt x="201793" y="31281"/>
                    <a:pt x="199332" y="32622"/>
                  </a:cubicBezTo>
                  <a:cubicBezTo>
                    <a:pt x="194111" y="35452"/>
                    <a:pt x="190530" y="41038"/>
                    <a:pt x="190530" y="47369"/>
                  </a:cubicBezTo>
                  <a:cubicBezTo>
                    <a:pt x="190530" y="56753"/>
                    <a:pt x="198138" y="64276"/>
                    <a:pt x="207462" y="64276"/>
                  </a:cubicBezTo>
                  <a:cubicBezTo>
                    <a:pt x="216786" y="64276"/>
                    <a:pt x="224394" y="56753"/>
                    <a:pt x="224394" y="47369"/>
                  </a:cubicBezTo>
                  <a:cubicBezTo>
                    <a:pt x="224394" y="41038"/>
                    <a:pt x="220813" y="35452"/>
                    <a:pt x="215592" y="32622"/>
                  </a:cubicBezTo>
                  <a:cubicBezTo>
                    <a:pt x="213131" y="31281"/>
                    <a:pt x="210371" y="30537"/>
                    <a:pt x="207462" y="30537"/>
                  </a:cubicBezTo>
                  <a:close/>
                  <a:moveTo>
                    <a:pt x="207462" y="0"/>
                  </a:moveTo>
                  <a:cubicBezTo>
                    <a:pt x="222454" y="0"/>
                    <a:pt x="235806" y="6927"/>
                    <a:pt x="244533" y="17801"/>
                  </a:cubicBezTo>
                  <a:cubicBezTo>
                    <a:pt x="248038" y="22120"/>
                    <a:pt x="250798" y="27185"/>
                    <a:pt x="252588" y="32622"/>
                  </a:cubicBezTo>
                  <a:cubicBezTo>
                    <a:pt x="254080" y="37240"/>
                    <a:pt x="254900" y="42230"/>
                    <a:pt x="254900" y="47369"/>
                  </a:cubicBezTo>
                  <a:lnTo>
                    <a:pt x="304129" y="47369"/>
                  </a:lnTo>
                  <a:cubicBezTo>
                    <a:pt x="315019" y="47369"/>
                    <a:pt x="323895" y="56232"/>
                    <a:pt x="323895" y="67180"/>
                  </a:cubicBezTo>
                  <a:lnTo>
                    <a:pt x="323895" y="93471"/>
                  </a:lnTo>
                  <a:lnTo>
                    <a:pt x="323895" y="138308"/>
                  </a:lnTo>
                  <a:lnTo>
                    <a:pt x="91029" y="138308"/>
                  </a:lnTo>
                  <a:lnTo>
                    <a:pt x="91029" y="93471"/>
                  </a:lnTo>
                  <a:lnTo>
                    <a:pt x="91029" y="67180"/>
                  </a:lnTo>
                  <a:cubicBezTo>
                    <a:pt x="91029" y="56232"/>
                    <a:pt x="99905" y="47369"/>
                    <a:pt x="110795" y="47369"/>
                  </a:cubicBezTo>
                  <a:lnTo>
                    <a:pt x="160024" y="47369"/>
                  </a:lnTo>
                  <a:cubicBezTo>
                    <a:pt x="160024" y="42230"/>
                    <a:pt x="160844" y="37240"/>
                    <a:pt x="162336" y="32622"/>
                  </a:cubicBezTo>
                  <a:cubicBezTo>
                    <a:pt x="164126" y="27185"/>
                    <a:pt x="166886" y="22120"/>
                    <a:pt x="170391" y="17801"/>
                  </a:cubicBezTo>
                  <a:cubicBezTo>
                    <a:pt x="179118" y="6927"/>
                    <a:pt x="192470" y="0"/>
                    <a:pt x="207462" y="0"/>
                  </a:cubicBezTo>
                  <a:close/>
                </a:path>
              </a:pathLst>
            </a:custGeom>
            <a:solidFill>
              <a:schemeClr val="bg1"/>
            </a:solidFill>
            <a:ln>
              <a:noFill/>
            </a:ln>
          </p:spPr>
        </p:sp>
        <p:sp>
          <p:nvSpPr>
            <p:cNvPr id="8" name="fresh-idea-lightbulb-symbol-with-a-leaf_48509">
              <a:extLst>
                <a:ext uri="{FF2B5EF4-FFF2-40B4-BE49-F238E27FC236}">
                  <a16:creationId xmlns:a16="http://schemas.microsoft.com/office/drawing/2014/main" id="{2101752A-D1AF-4FBC-A7C5-9145E79F8F99}"/>
                </a:ext>
              </a:extLst>
            </p:cNvPr>
            <p:cNvSpPr>
              <a:spLocks noChangeAspect="1"/>
            </p:cNvSpPr>
            <p:nvPr/>
          </p:nvSpPr>
          <p:spPr bwMode="auto">
            <a:xfrm>
              <a:off x="7241246" y="3083362"/>
              <a:ext cx="609685" cy="590175"/>
            </a:xfrm>
            <a:custGeom>
              <a:avLst/>
              <a:gdLst>
                <a:gd name="connsiteX0" fmla="*/ 452855 w 582453"/>
                <a:gd name="connsiteY0" fmla="*/ 373207 h 563815"/>
                <a:gd name="connsiteX1" fmla="*/ 462456 w 582453"/>
                <a:gd name="connsiteY1" fmla="*/ 374525 h 563815"/>
                <a:gd name="connsiteX2" fmla="*/ 539855 w 582453"/>
                <a:gd name="connsiteY2" fmla="*/ 418461 h 563815"/>
                <a:gd name="connsiteX3" fmla="*/ 545132 w 582453"/>
                <a:gd name="connsiteY3" fmla="*/ 436035 h 563815"/>
                <a:gd name="connsiteX4" fmla="*/ 534578 w 582453"/>
                <a:gd name="connsiteY4" fmla="*/ 443065 h 563815"/>
                <a:gd name="connsiteX5" fmla="*/ 527541 w 582453"/>
                <a:gd name="connsiteY5" fmla="*/ 441308 h 563815"/>
                <a:gd name="connsiteX6" fmla="*/ 450729 w 582453"/>
                <a:gd name="connsiteY6" fmla="*/ 397372 h 563815"/>
                <a:gd name="connsiteX7" fmla="*/ 445452 w 582453"/>
                <a:gd name="connsiteY7" fmla="*/ 379797 h 563815"/>
                <a:gd name="connsiteX8" fmla="*/ 452855 w 582453"/>
                <a:gd name="connsiteY8" fmla="*/ 373207 h 563815"/>
                <a:gd name="connsiteX9" fmla="*/ 128583 w 582453"/>
                <a:gd name="connsiteY9" fmla="*/ 372080 h 563815"/>
                <a:gd name="connsiteX10" fmla="*/ 136726 w 582453"/>
                <a:gd name="connsiteY10" fmla="*/ 378020 h 563815"/>
                <a:gd name="connsiteX11" fmla="*/ 131444 w 582453"/>
                <a:gd name="connsiteY11" fmla="*/ 395617 h 563815"/>
                <a:gd name="connsiteX12" fmla="*/ 54564 w 582453"/>
                <a:gd name="connsiteY12" fmla="*/ 439610 h 563815"/>
                <a:gd name="connsiteX13" fmla="*/ 47522 w 582453"/>
                <a:gd name="connsiteY13" fmla="*/ 441370 h 563815"/>
                <a:gd name="connsiteX14" fmla="*/ 36958 w 582453"/>
                <a:gd name="connsiteY14" fmla="*/ 434331 h 563815"/>
                <a:gd name="connsiteX15" fmla="*/ 42240 w 582453"/>
                <a:gd name="connsiteY15" fmla="*/ 416734 h 563815"/>
                <a:gd name="connsiteX16" fmla="*/ 119120 w 582453"/>
                <a:gd name="connsiteY16" fmla="*/ 372740 h 563815"/>
                <a:gd name="connsiteX17" fmla="*/ 128583 w 582453"/>
                <a:gd name="connsiteY17" fmla="*/ 372080 h 563815"/>
                <a:gd name="connsiteX18" fmla="*/ 481761 w 582453"/>
                <a:gd name="connsiteY18" fmla="*/ 276633 h 563815"/>
                <a:gd name="connsiteX19" fmla="*/ 569792 w 582453"/>
                <a:gd name="connsiteY19" fmla="*/ 276633 h 563815"/>
                <a:gd name="connsiteX20" fmla="*/ 582116 w 582453"/>
                <a:gd name="connsiteY20" fmla="*/ 288924 h 563815"/>
                <a:gd name="connsiteX21" fmla="*/ 569792 w 582453"/>
                <a:gd name="connsiteY21" fmla="*/ 301216 h 563815"/>
                <a:gd name="connsiteX22" fmla="*/ 481761 w 582453"/>
                <a:gd name="connsiteY22" fmla="*/ 301216 h 563815"/>
                <a:gd name="connsiteX23" fmla="*/ 469437 w 582453"/>
                <a:gd name="connsiteY23" fmla="*/ 288924 h 563815"/>
                <a:gd name="connsiteX24" fmla="*/ 481761 w 582453"/>
                <a:gd name="connsiteY24" fmla="*/ 276633 h 563815"/>
                <a:gd name="connsiteX25" fmla="*/ 12323 w 582453"/>
                <a:gd name="connsiteY25" fmla="*/ 276633 h 563815"/>
                <a:gd name="connsiteX26" fmla="*/ 99762 w 582453"/>
                <a:gd name="connsiteY26" fmla="*/ 276633 h 563815"/>
                <a:gd name="connsiteX27" fmla="*/ 112085 w 582453"/>
                <a:gd name="connsiteY27" fmla="*/ 288940 h 563815"/>
                <a:gd name="connsiteX28" fmla="*/ 99762 w 582453"/>
                <a:gd name="connsiteY28" fmla="*/ 301248 h 563815"/>
                <a:gd name="connsiteX29" fmla="*/ 12323 w 582453"/>
                <a:gd name="connsiteY29" fmla="*/ 301248 h 563815"/>
                <a:gd name="connsiteX30" fmla="*/ 0 w 582453"/>
                <a:gd name="connsiteY30" fmla="*/ 288940 h 563815"/>
                <a:gd name="connsiteX31" fmla="*/ 12323 w 582453"/>
                <a:gd name="connsiteY31" fmla="*/ 276633 h 563815"/>
                <a:gd name="connsiteX32" fmla="*/ 291091 w 582453"/>
                <a:gd name="connsiteY32" fmla="*/ 230905 h 563815"/>
                <a:gd name="connsiteX33" fmla="*/ 273482 w 582453"/>
                <a:gd name="connsiteY33" fmla="*/ 462418 h 563815"/>
                <a:gd name="connsiteX34" fmla="*/ 291091 w 582453"/>
                <a:gd name="connsiteY34" fmla="*/ 324096 h 563815"/>
                <a:gd name="connsiteX35" fmla="*/ 291091 w 582453"/>
                <a:gd name="connsiteY35" fmla="*/ 488207 h 563815"/>
                <a:gd name="connsiteX36" fmla="*/ 291091 w 582453"/>
                <a:gd name="connsiteY36" fmla="*/ 230905 h 563815"/>
                <a:gd name="connsiteX37" fmla="*/ 291091 w 582453"/>
                <a:gd name="connsiteY37" fmla="*/ 155883 h 563815"/>
                <a:gd name="connsiteX38" fmla="*/ 433138 w 582453"/>
                <a:gd name="connsiteY38" fmla="*/ 301238 h 563815"/>
                <a:gd name="connsiteX39" fmla="*/ 352136 w 582453"/>
                <a:gd name="connsiteY39" fmla="*/ 480001 h 563815"/>
                <a:gd name="connsiteX40" fmla="*/ 348614 w 582453"/>
                <a:gd name="connsiteY40" fmla="*/ 512824 h 563815"/>
                <a:gd name="connsiteX41" fmla="*/ 289330 w 582453"/>
                <a:gd name="connsiteY41" fmla="*/ 563815 h 563815"/>
                <a:gd name="connsiteX42" fmla="*/ 229459 w 582453"/>
                <a:gd name="connsiteY42" fmla="*/ 512824 h 563815"/>
                <a:gd name="connsiteX43" fmla="*/ 225937 w 582453"/>
                <a:gd name="connsiteY43" fmla="*/ 480001 h 563815"/>
                <a:gd name="connsiteX44" fmla="*/ 145522 w 582453"/>
                <a:gd name="connsiteY44" fmla="*/ 301238 h 563815"/>
                <a:gd name="connsiteX45" fmla="*/ 291091 w 582453"/>
                <a:gd name="connsiteY45" fmla="*/ 155883 h 563815"/>
                <a:gd name="connsiteX46" fmla="*/ 536996 w 582453"/>
                <a:gd name="connsiteY46" fmla="*/ 136984 h 563815"/>
                <a:gd name="connsiteX47" fmla="*/ 545132 w 582453"/>
                <a:gd name="connsiteY47" fmla="*/ 143583 h 563815"/>
                <a:gd name="connsiteX48" fmla="*/ 539855 w 582453"/>
                <a:gd name="connsiteY48" fmla="*/ 161180 h 563815"/>
                <a:gd name="connsiteX49" fmla="*/ 462456 w 582453"/>
                <a:gd name="connsiteY49" fmla="*/ 205173 h 563815"/>
                <a:gd name="connsiteX50" fmla="*/ 456007 w 582453"/>
                <a:gd name="connsiteY50" fmla="*/ 206933 h 563815"/>
                <a:gd name="connsiteX51" fmla="*/ 445452 w 582453"/>
                <a:gd name="connsiteY51" fmla="*/ 199894 h 563815"/>
                <a:gd name="connsiteX52" fmla="*/ 450729 w 582453"/>
                <a:gd name="connsiteY52" fmla="*/ 182297 h 563815"/>
                <a:gd name="connsiteX53" fmla="*/ 527541 w 582453"/>
                <a:gd name="connsiteY53" fmla="*/ 138303 h 563815"/>
                <a:gd name="connsiteX54" fmla="*/ 536996 w 582453"/>
                <a:gd name="connsiteY54" fmla="*/ 136984 h 563815"/>
                <a:gd name="connsiteX55" fmla="*/ 44441 w 582453"/>
                <a:gd name="connsiteY55" fmla="*/ 136984 h 563815"/>
                <a:gd name="connsiteX56" fmla="*/ 54564 w 582453"/>
                <a:gd name="connsiteY56" fmla="*/ 138303 h 563815"/>
                <a:gd name="connsiteX57" fmla="*/ 131444 w 582453"/>
                <a:gd name="connsiteY57" fmla="*/ 182297 h 563815"/>
                <a:gd name="connsiteX58" fmla="*/ 136726 w 582453"/>
                <a:gd name="connsiteY58" fmla="*/ 199894 h 563815"/>
                <a:gd name="connsiteX59" fmla="*/ 126162 w 582453"/>
                <a:gd name="connsiteY59" fmla="*/ 206933 h 563815"/>
                <a:gd name="connsiteX60" fmla="*/ 119120 w 582453"/>
                <a:gd name="connsiteY60" fmla="*/ 205173 h 563815"/>
                <a:gd name="connsiteX61" fmla="*/ 42240 w 582453"/>
                <a:gd name="connsiteY61" fmla="*/ 161180 h 563815"/>
                <a:gd name="connsiteX62" fmla="*/ 36958 w 582453"/>
                <a:gd name="connsiteY62" fmla="*/ 143583 h 563815"/>
                <a:gd name="connsiteX63" fmla="*/ 44441 w 582453"/>
                <a:gd name="connsiteY63" fmla="*/ 136984 h 563815"/>
                <a:gd name="connsiteX64" fmla="*/ 426494 w 582453"/>
                <a:gd name="connsiteY64" fmla="*/ 35635 h 563815"/>
                <a:gd name="connsiteX65" fmla="*/ 436617 w 582453"/>
                <a:gd name="connsiteY65" fmla="*/ 36954 h 563815"/>
                <a:gd name="connsiteX66" fmla="*/ 441898 w 582453"/>
                <a:gd name="connsiteY66" fmla="*/ 54539 h 563815"/>
                <a:gd name="connsiteX67" fmla="*/ 397887 w 582453"/>
                <a:gd name="connsiteY67" fmla="*/ 131329 h 563815"/>
                <a:gd name="connsiteX68" fmla="*/ 387325 w 582453"/>
                <a:gd name="connsiteY68" fmla="*/ 138363 h 563815"/>
                <a:gd name="connsiteX69" fmla="*/ 380283 w 582453"/>
                <a:gd name="connsiteY69" fmla="*/ 136604 h 563815"/>
                <a:gd name="connsiteX70" fmla="*/ 375002 w 582453"/>
                <a:gd name="connsiteY70" fmla="*/ 119019 h 563815"/>
                <a:gd name="connsiteX71" fmla="*/ 419013 w 582453"/>
                <a:gd name="connsiteY71" fmla="*/ 42230 h 563815"/>
                <a:gd name="connsiteX72" fmla="*/ 426494 w 582453"/>
                <a:gd name="connsiteY72" fmla="*/ 35635 h 563815"/>
                <a:gd name="connsiteX73" fmla="*/ 155032 w 582453"/>
                <a:gd name="connsiteY73" fmla="*/ 33845 h 563815"/>
                <a:gd name="connsiteX74" fmla="*/ 163176 w 582453"/>
                <a:gd name="connsiteY74" fmla="*/ 40440 h 563815"/>
                <a:gd name="connsiteX75" fmla="*/ 206613 w 582453"/>
                <a:gd name="connsiteY75" fmla="*/ 117229 h 563815"/>
                <a:gd name="connsiteX76" fmla="*/ 201330 w 582453"/>
                <a:gd name="connsiteY76" fmla="*/ 134814 h 563815"/>
                <a:gd name="connsiteX77" fmla="*/ 194873 w 582453"/>
                <a:gd name="connsiteY77" fmla="*/ 136573 h 563815"/>
                <a:gd name="connsiteX78" fmla="*/ 184308 w 582453"/>
                <a:gd name="connsiteY78" fmla="*/ 129539 h 563815"/>
                <a:gd name="connsiteX79" fmla="*/ 140284 w 582453"/>
                <a:gd name="connsiteY79" fmla="*/ 52749 h 563815"/>
                <a:gd name="connsiteX80" fmla="*/ 145567 w 582453"/>
                <a:gd name="connsiteY80" fmla="*/ 35164 h 563815"/>
                <a:gd name="connsiteX81" fmla="*/ 155032 w 582453"/>
                <a:gd name="connsiteY81" fmla="*/ 33845 h 563815"/>
                <a:gd name="connsiteX82" fmla="*/ 291044 w 582453"/>
                <a:gd name="connsiteY82" fmla="*/ 0 h 563815"/>
                <a:gd name="connsiteX83" fmla="*/ 303382 w 582453"/>
                <a:gd name="connsiteY83" fmla="*/ 12313 h 563815"/>
                <a:gd name="connsiteX84" fmla="*/ 303382 w 582453"/>
                <a:gd name="connsiteY84" fmla="*/ 99678 h 563815"/>
                <a:gd name="connsiteX85" fmla="*/ 291044 w 582453"/>
                <a:gd name="connsiteY85" fmla="*/ 111991 h 563815"/>
                <a:gd name="connsiteX86" fmla="*/ 278705 w 582453"/>
                <a:gd name="connsiteY86" fmla="*/ 99678 h 563815"/>
                <a:gd name="connsiteX87" fmla="*/ 278705 w 582453"/>
                <a:gd name="connsiteY87" fmla="*/ 12313 h 563815"/>
                <a:gd name="connsiteX88" fmla="*/ 291044 w 582453"/>
                <a:gd name="connsiteY88" fmla="*/ 0 h 56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82453" h="563815">
                  <a:moveTo>
                    <a:pt x="452855" y="373207"/>
                  </a:moveTo>
                  <a:cubicBezTo>
                    <a:pt x="455860" y="372328"/>
                    <a:pt x="459231" y="372767"/>
                    <a:pt x="462456" y="374525"/>
                  </a:cubicBezTo>
                  <a:lnTo>
                    <a:pt x="539855" y="418461"/>
                  </a:lnTo>
                  <a:cubicBezTo>
                    <a:pt x="545132" y="421976"/>
                    <a:pt x="548650" y="429005"/>
                    <a:pt x="545132" y="436035"/>
                  </a:cubicBezTo>
                  <a:cubicBezTo>
                    <a:pt x="543373" y="441308"/>
                    <a:pt x="539855" y="443065"/>
                    <a:pt x="534578" y="443065"/>
                  </a:cubicBezTo>
                  <a:cubicBezTo>
                    <a:pt x="531060" y="443065"/>
                    <a:pt x="529300" y="443065"/>
                    <a:pt x="527541" y="441308"/>
                  </a:cubicBezTo>
                  <a:lnTo>
                    <a:pt x="450729" y="397372"/>
                  </a:lnTo>
                  <a:cubicBezTo>
                    <a:pt x="443693" y="393857"/>
                    <a:pt x="441934" y="386827"/>
                    <a:pt x="445452" y="379797"/>
                  </a:cubicBezTo>
                  <a:cubicBezTo>
                    <a:pt x="447211" y="376282"/>
                    <a:pt x="449850" y="374085"/>
                    <a:pt x="452855" y="373207"/>
                  </a:cubicBezTo>
                  <a:close/>
                  <a:moveTo>
                    <a:pt x="128583" y="372080"/>
                  </a:moveTo>
                  <a:cubicBezTo>
                    <a:pt x="131884" y="373180"/>
                    <a:pt x="134965" y="375380"/>
                    <a:pt x="136726" y="378020"/>
                  </a:cubicBezTo>
                  <a:cubicBezTo>
                    <a:pt x="140247" y="383299"/>
                    <a:pt x="138486" y="392098"/>
                    <a:pt x="131444" y="395617"/>
                  </a:cubicBezTo>
                  <a:lnTo>
                    <a:pt x="54564" y="439610"/>
                  </a:lnTo>
                  <a:cubicBezTo>
                    <a:pt x="52804" y="441370"/>
                    <a:pt x="49283" y="441370"/>
                    <a:pt x="47522" y="441370"/>
                  </a:cubicBezTo>
                  <a:cubicBezTo>
                    <a:pt x="44001" y="441370"/>
                    <a:pt x="38719" y="437851"/>
                    <a:pt x="36958" y="434331"/>
                  </a:cubicBezTo>
                  <a:cubicBezTo>
                    <a:pt x="33437" y="429052"/>
                    <a:pt x="35198" y="420253"/>
                    <a:pt x="42240" y="416734"/>
                  </a:cubicBezTo>
                  <a:lnTo>
                    <a:pt x="119120" y="372740"/>
                  </a:lnTo>
                  <a:cubicBezTo>
                    <a:pt x="121761" y="370981"/>
                    <a:pt x="125282" y="370981"/>
                    <a:pt x="128583" y="372080"/>
                  </a:cubicBezTo>
                  <a:close/>
                  <a:moveTo>
                    <a:pt x="481761" y="276633"/>
                  </a:moveTo>
                  <a:lnTo>
                    <a:pt x="569792" y="276633"/>
                  </a:lnTo>
                  <a:cubicBezTo>
                    <a:pt x="578595" y="276633"/>
                    <a:pt x="583877" y="281901"/>
                    <a:pt x="582116" y="288924"/>
                  </a:cubicBezTo>
                  <a:cubicBezTo>
                    <a:pt x="582116" y="295948"/>
                    <a:pt x="576835" y="301216"/>
                    <a:pt x="569792" y="301216"/>
                  </a:cubicBezTo>
                  <a:lnTo>
                    <a:pt x="481761" y="301216"/>
                  </a:lnTo>
                  <a:cubicBezTo>
                    <a:pt x="474719" y="301216"/>
                    <a:pt x="469437" y="295948"/>
                    <a:pt x="469437" y="288924"/>
                  </a:cubicBezTo>
                  <a:cubicBezTo>
                    <a:pt x="469437" y="281901"/>
                    <a:pt x="474719" y="276633"/>
                    <a:pt x="481761" y="276633"/>
                  </a:cubicBezTo>
                  <a:close/>
                  <a:moveTo>
                    <a:pt x="12323" y="276633"/>
                  </a:moveTo>
                  <a:lnTo>
                    <a:pt x="99762" y="276633"/>
                  </a:lnTo>
                  <a:cubicBezTo>
                    <a:pt x="106804" y="276633"/>
                    <a:pt x="112085" y="281908"/>
                    <a:pt x="112085" y="288940"/>
                  </a:cubicBezTo>
                  <a:cubicBezTo>
                    <a:pt x="112085" y="295973"/>
                    <a:pt x="106804" y="303006"/>
                    <a:pt x="99762" y="301248"/>
                  </a:cubicBezTo>
                  <a:lnTo>
                    <a:pt x="12323" y="301248"/>
                  </a:lnTo>
                  <a:cubicBezTo>
                    <a:pt x="5281" y="301248"/>
                    <a:pt x="0" y="295973"/>
                    <a:pt x="0" y="288940"/>
                  </a:cubicBezTo>
                  <a:cubicBezTo>
                    <a:pt x="0" y="281908"/>
                    <a:pt x="5281" y="276633"/>
                    <a:pt x="12323" y="276633"/>
                  </a:cubicBezTo>
                  <a:close/>
                  <a:moveTo>
                    <a:pt x="291091" y="230905"/>
                  </a:moveTo>
                  <a:cubicBezTo>
                    <a:pt x="193067" y="324096"/>
                    <a:pt x="232981" y="407910"/>
                    <a:pt x="273482" y="462418"/>
                  </a:cubicBezTo>
                  <a:cubicBezTo>
                    <a:pt x="277004" y="465935"/>
                    <a:pt x="257634" y="379777"/>
                    <a:pt x="291091" y="324096"/>
                  </a:cubicBezTo>
                  <a:cubicBezTo>
                    <a:pt x="273482" y="378018"/>
                    <a:pt x="296374" y="457143"/>
                    <a:pt x="291091" y="488207"/>
                  </a:cubicBezTo>
                  <a:cubicBezTo>
                    <a:pt x="403203" y="374502"/>
                    <a:pt x="324548" y="280138"/>
                    <a:pt x="291091" y="230905"/>
                  </a:cubicBezTo>
                  <a:close/>
                  <a:moveTo>
                    <a:pt x="291091" y="155883"/>
                  </a:moveTo>
                  <a:cubicBezTo>
                    <a:pt x="371506" y="155883"/>
                    <a:pt x="436660" y="220941"/>
                    <a:pt x="433138" y="301238"/>
                  </a:cubicBezTo>
                  <a:cubicBezTo>
                    <a:pt x="433138" y="407910"/>
                    <a:pt x="357419" y="421977"/>
                    <a:pt x="352136" y="480001"/>
                  </a:cubicBezTo>
                  <a:lnTo>
                    <a:pt x="348614" y="512824"/>
                  </a:lnTo>
                  <a:cubicBezTo>
                    <a:pt x="343332" y="542715"/>
                    <a:pt x="319266" y="563815"/>
                    <a:pt x="289330" y="563815"/>
                  </a:cubicBezTo>
                  <a:cubicBezTo>
                    <a:pt x="259395" y="563815"/>
                    <a:pt x="234742" y="540957"/>
                    <a:pt x="229459" y="512824"/>
                  </a:cubicBezTo>
                  <a:lnTo>
                    <a:pt x="225937" y="480001"/>
                  </a:lnTo>
                  <a:cubicBezTo>
                    <a:pt x="222415" y="421977"/>
                    <a:pt x="145522" y="409668"/>
                    <a:pt x="145522" y="301238"/>
                  </a:cubicBezTo>
                  <a:cubicBezTo>
                    <a:pt x="145522" y="220941"/>
                    <a:pt x="210089" y="155883"/>
                    <a:pt x="291091" y="155883"/>
                  </a:cubicBezTo>
                  <a:close/>
                  <a:moveTo>
                    <a:pt x="536996" y="136984"/>
                  </a:moveTo>
                  <a:cubicBezTo>
                    <a:pt x="540295" y="137864"/>
                    <a:pt x="543373" y="140064"/>
                    <a:pt x="545132" y="143583"/>
                  </a:cubicBezTo>
                  <a:cubicBezTo>
                    <a:pt x="548650" y="148862"/>
                    <a:pt x="546891" y="157661"/>
                    <a:pt x="539855" y="161180"/>
                  </a:cubicBezTo>
                  <a:lnTo>
                    <a:pt x="462456" y="205173"/>
                  </a:lnTo>
                  <a:cubicBezTo>
                    <a:pt x="460697" y="206933"/>
                    <a:pt x="457766" y="206933"/>
                    <a:pt x="456007" y="206933"/>
                  </a:cubicBezTo>
                  <a:cubicBezTo>
                    <a:pt x="452488" y="206933"/>
                    <a:pt x="447211" y="205173"/>
                    <a:pt x="445452" y="199894"/>
                  </a:cubicBezTo>
                  <a:cubicBezTo>
                    <a:pt x="441934" y="194615"/>
                    <a:pt x="443693" y="185816"/>
                    <a:pt x="450729" y="182297"/>
                  </a:cubicBezTo>
                  <a:lnTo>
                    <a:pt x="527541" y="138303"/>
                  </a:lnTo>
                  <a:cubicBezTo>
                    <a:pt x="530180" y="136544"/>
                    <a:pt x="533698" y="136104"/>
                    <a:pt x="536996" y="136984"/>
                  </a:cubicBezTo>
                  <a:close/>
                  <a:moveTo>
                    <a:pt x="44441" y="136984"/>
                  </a:moveTo>
                  <a:cubicBezTo>
                    <a:pt x="47522" y="136104"/>
                    <a:pt x="51043" y="136544"/>
                    <a:pt x="54564" y="138303"/>
                  </a:cubicBezTo>
                  <a:lnTo>
                    <a:pt x="131444" y="182297"/>
                  </a:lnTo>
                  <a:cubicBezTo>
                    <a:pt x="138486" y="185816"/>
                    <a:pt x="140247" y="194615"/>
                    <a:pt x="136726" y="199894"/>
                  </a:cubicBezTo>
                  <a:cubicBezTo>
                    <a:pt x="134965" y="205173"/>
                    <a:pt x="131444" y="206933"/>
                    <a:pt x="126162" y="206933"/>
                  </a:cubicBezTo>
                  <a:cubicBezTo>
                    <a:pt x="122641" y="206933"/>
                    <a:pt x="120880" y="206933"/>
                    <a:pt x="119120" y="205173"/>
                  </a:cubicBezTo>
                  <a:lnTo>
                    <a:pt x="42240" y="161180"/>
                  </a:lnTo>
                  <a:cubicBezTo>
                    <a:pt x="35198" y="157661"/>
                    <a:pt x="33437" y="150622"/>
                    <a:pt x="36958" y="143583"/>
                  </a:cubicBezTo>
                  <a:cubicBezTo>
                    <a:pt x="38719" y="140064"/>
                    <a:pt x="41360" y="137864"/>
                    <a:pt x="44441" y="136984"/>
                  </a:cubicBezTo>
                  <a:close/>
                  <a:moveTo>
                    <a:pt x="426494" y="35635"/>
                  </a:moveTo>
                  <a:cubicBezTo>
                    <a:pt x="429575" y="34756"/>
                    <a:pt x="433096" y="35196"/>
                    <a:pt x="436617" y="36954"/>
                  </a:cubicBezTo>
                  <a:cubicBezTo>
                    <a:pt x="443659" y="40471"/>
                    <a:pt x="445419" y="49264"/>
                    <a:pt x="441898" y="54539"/>
                  </a:cubicBezTo>
                  <a:lnTo>
                    <a:pt x="397887" y="131329"/>
                  </a:lnTo>
                  <a:cubicBezTo>
                    <a:pt x="396127" y="136604"/>
                    <a:pt x="392606" y="138363"/>
                    <a:pt x="387325" y="138363"/>
                  </a:cubicBezTo>
                  <a:cubicBezTo>
                    <a:pt x="383804" y="138363"/>
                    <a:pt x="382044" y="138363"/>
                    <a:pt x="380283" y="136604"/>
                  </a:cubicBezTo>
                  <a:cubicBezTo>
                    <a:pt x="373241" y="133087"/>
                    <a:pt x="371481" y="126053"/>
                    <a:pt x="375002" y="119019"/>
                  </a:cubicBezTo>
                  <a:lnTo>
                    <a:pt x="419013" y="42230"/>
                  </a:lnTo>
                  <a:cubicBezTo>
                    <a:pt x="420773" y="38713"/>
                    <a:pt x="423414" y="36515"/>
                    <a:pt x="426494" y="35635"/>
                  </a:cubicBezTo>
                  <a:close/>
                  <a:moveTo>
                    <a:pt x="155032" y="33845"/>
                  </a:moveTo>
                  <a:cubicBezTo>
                    <a:pt x="158334" y="34725"/>
                    <a:pt x="161415" y="36923"/>
                    <a:pt x="163176" y="40440"/>
                  </a:cubicBezTo>
                  <a:lnTo>
                    <a:pt x="206613" y="117229"/>
                  </a:lnTo>
                  <a:cubicBezTo>
                    <a:pt x="210135" y="122505"/>
                    <a:pt x="208374" y="131297"/>
                    <a:pt x="201330" y="134814"/>
                  </a:cubicBezTo>
                  <a:cubicBezTo>
                    <a:pt x="199569" y="136573"/>
                    <a:pt x="196634" y="136573"/>
                    <a:pt x="194873" y="136573"/>
                  </a:cubicBezTo>
                  <a:cubicBezTo>
                    <a:pt x="191352" y="136573"/>
                    <a:pt x="186069" y="134814"/>
                    <a:pt x="184308" y="129539"/>
                  </a:cubicBezTo>
                  <a:lnTo>
                    <a:pt x="140284" y="52749"/>
                  </a:lnTo>
                  <a:cubicBezTo>
                    <a:pt x="136762" y="47474"/>
                    <a:pt x="138523" y="38681"/>
                    <a:pt x="145567" y="35164"/>
                  </a:cubicBezTo>
                  <a:cubicBezTo>
                    <a:pt x="148208" y="33406"/>
                    <a:pt x="151730" y="32966"/>
                    <a:pt x="155032" y="33845"/>
                  </a:cubicBezTo>
                  <a:close/>
                  <a:moveTo>
                    <a:pt x="291044" y="0"/>
                  </a:moveTo>
                  <a:cubicBezTo>
                    <a:pt x="298094" y="0"/>
                    <a:pt x="303382" y="5277"/>
                    <a:pt x="303382" y="12313"/>
                  </a:cubicBezTo>
                  <a:lnTo>
                    <a:pt x="303382" y="99678"/>
                  </a:lnTo>
                  <a:cubicBezTo>
                    <a:pt x="303382" y="106714"/>
                    <a:pt x="298094" y="111991"/>
                    <a:pt x="291044" y="111991"/>
                  </a:cubicBezTo>
                  <a:cubicBezTo>
                    <a:pt x="283993" y="111991"/>
                    <a:pt x="278705" y="104955"/>
                    <a:pt x="278705" y="99678"/>
                  </a:cubicBezTo>
                  <a:lnTo>
                    <a:pt x="278705" y="12313"/>
                  </a:lnTo>
                  <a:cubicBezTo>
                    <a:pt x="278705" y="5277"/>
                    <a:pt x="283993" y="0"/>
                    <a:pt x="291044" y="0"/>
                  </a:cubicBezTo>
                  <a:close/>
                </a:path>
              </a:pathLst>
            </a:custGeom>
            <a:solidFill>
              <a:schemeClr val="bg1"/>
            </a:solidFill>
            <a:ln>
              <a:noFill/>
            </a:ln>
          </p:spPr>
          <p:txBody>
            <a:bodyPr/>
            <a:lstStyle/>
            <a:p>
              <a:endParaRPr lang="zh-CN" altLang="en-US" dirty="0"/>
            </a:p>
          </p:txBody>
        </p:sp>
        <p:sp>
          <p:nvSpPr>
            <p:cNvPr id="9" name="school-material_352989">
              <a:extLst>
                <a:ext uri="{FF2B5EF4-FFF2-40B4-BE49-F238E27FC236}">
                  <a16:creationId xmlns:a16="http://schemas.microsoft.com/office/drawing/2014/main" id="{8AF828A7-00EB-4322-9B62-CD022FB99F2F}"/>
                </a:ext>
              </a:extLst>
            </p:cNvPr>
            <p:cNvSpPr>
              <a:spLocks noChangeAspect="1"/>
            </p:cNvSpPr>
            <p:nvPr/>
          </p:nvSpPr>
          <p:spPr bwMode="auto">
            <a:xfrm>
              <a:off x="9917489" y="3095549"/>
              <a:ext cx="540034" cy="537547"/>
            </a:xfrm>
            <a:custGeom>
              <a:avLst/>
              <a:gdLst>
                <a:gd name="T0" fmla="*/ 6215 w 6887"/>
                <a:gd name="T1" fmla="*/ 4656 h 6866"/>
                <a:gd name="T2" fmla="*/ 6161 w 6887"/>
                <a:gd name="T3" fmla="*/ 4568 h 6866"/>
                <a:gd name="T4" fmla="*/ 5045 w 6887"/>
                <a:gd name="T5" fmla="*/ 3452 h 6866"/>
                <a:gd name="T6" fmla="*/ 6799 w 6887"/>
                <a:gd name="T7" fmla="*/ 1699 h 6866"/>
                <a:gd name="T8" fmla="*/ 6799 w 6887"/>
                <a:gd name="T9" fmla="*/ 1380 h 6866"/>
                <a:gd name="T10" fmla="*/ 5523 w 6887"/>
                <a:gd name="T11" fmla="*/ 105 h 6866"/>
                <a:gd name="T12" fmla="*/ 5364 w 6887"/>
                <a:gd name="T13" fmla="*/ 39 h 6866"/>
                <a:gd name="T14" fmla="*/ 5205 w 6887"/>
                <a:gd name="T15" fmla="*/ 105 h 6866"/>
                <a:gd name="T16" fmla="*/ 4726 w 6887"/>
                <a:gd name="T17" fmla="*/ 583 h 6866"/>
                <a:gd name="T18" fmla="*/ 5364 w 6887"/>
                <a:gd name="T19" fmla="*/ 1221 h 6866"/>
                <a:gd name="T20" fmla="*/ 5364 w 6887"/>
                <a:gd name="T21" fmla="*/ 1540 h 6866"/>
                <a:gd name="T22" fmla="*/ 5205 w 6887"/>
                <a:gd name="T23" fmla="*/ 1606 h 6866"/>
                <a:gd name="T24" fmla="*/ 5045 w 6887"/>
                <a:gd name="T25" fmla="*/ 1540 h 6866"/>
                <a:gd name="T26" fmla="*/ 4408 w 6887"/>
                <a:gd name="T27" fmla="*/ 902 h 6866"/>
                <a:gd name="T28" fmla="*/ 4089 w 6887"/>
                <a:gd name="T29" fmla="*/ 1221 h 6866"/>
                <a:gd name="T30" fmla="*/ 4726 w 6887"/>
                <a:gd name="T31" fmla="*/ 1858 h 6866"/>
                <a:gd name="T32" fmla="*/ 4726 w 6887"/>
                <a:gd name="T33" fmla="*/ 2177 h 6866"/>
                <a:gd name="T34" fmla="*/ 4567 w 6887"/>
                <a:gd name="T35" fmla="*/ 2243 h 6866"/>
                <a:gd name="T36" fmla="*/ 4408 w 6887"/>
                <a:gd name="T37" fmla="*/ 2177 h 6866"/>
                <a:gd name="T38" fmla="*/ 3770 w 6887"/>
                <a:gd name="T39" fmla="*/ 1540 h 6866"/>
                <a:gd name="T40" fmla="*/ 3451 w 6887"/>
                <a:gd name="T41" fmla="*/ 1858 h 6866"/>
                <a:gd name="T42" fmla="*/ 1857 w 6887"/>
                <a:gd name="T43" fmla="*/ 265 h 6866"/>
                <a:gd name="T44" fmla="*/ 901 w 6887"/>
                <a:gd name="T45" fmla="*/ 265 h 6866"/>
                <a:gd name="T46" fmla="*/ 263 w 6887"/>
                <a:gd name="T47" fmla="*/ 902 h 6866"/>
                <a:gd name="T48" fmla="*/ 263 w 6887"/>
                <a:gd name="T49" fmla="*/ 1858 h 6866"/>
                <a:gd name="T50" fmla="*/ 1857 w 6887"/>
                <a:gd name="T51" fmla="*/ 3452 h 6866"/>
                <a:gd name="T52" fmla="*/ 1539 w 6887"/>
                <a:gd name="T53" fmla="*/ 3771 h 6866"/>
                <a:gd name="T54" fmla="*/ 2176 w 6887"/>
                <a:gd name="T55" fmla="*/ 4409 h 6866"/>
                <a:gd name="T56" fmla="*/ 2176 w 6887"/>
                <a:gd name="T57" fmla="*/ 4727 h 6866"/>
                <a:gd name="T58" fmla="*/ 2017 w 6887"/>
                <a:gd name="T59" fmla="*/ 4794 h 6866"/>
                <a:gd name="T60" fmla="*/ 1857 w 6887"/>
                <a:gd name="T61" fmla="*/ 4727 h 6866"/>
                <a:gd name="T62" fmla="*/ 1220 w 6887"/>
                <a:gd name="T63" fmla="*/ 4090 h 6866"/>
                <a:gd name="T64" fmla="*/ 901 w 6887"/>
                <a:gd name="T65" fmla="*/ 4409 h 6866"/>
                <a:gd name="T66" fmla="*/ 1539 w 6887"/>
                <a:gd name="T67" fmla="*/ 5046 h 6866"/>
                <a:gd name="T68" fmla="*/ 1539 w 6887"/>
                <a:gd name="T69" fmla="*/ 5365 h 6866"/>
                <a:gd name="T70" fmla="*/ 1379 w 6887"/>
                <a:gd name="T71" fmla="*/ 5431 h 6866"/>
                <a:gd name="T72" fmla="*/ 1220 w 6887"/>
                <a:gd name="T73" fmla="*/ 5365 h 6866"/>
                <a:gd name="T74" fmla="*/ 582 w 6887"/>
                <a:gd name="T75" fmla="*/ 4728 h 6866"/>
                <a:gd name="T76" fmla="*/ 104 w 6887"/>
                <a:gd name="T77" fmla="*/ 5206 h 6866"/>
                <a:gd name="T78" fmla="*/ 104 w 6887"/>
                <a:gd name="T79" fmla="*/ 5525 h 6866"/>
                <a:gd name="T80" fmla="*/ 1379 w 6887"/>
                <a:gd name="T81" fmla="*/ 6800 h 6866"/>
                <a:gd name="T82" fmla="*/ 1539 w 6887"/>
                <a:gd name="T83" fmla="*/ 6866 h 6866"/>
                <a:gd name="T84" fmla="*/ 1698 w 6887"/>
                <a:gd name="T85" fmla="*/ 6800 h 6866"/>
                <a:gd name="T86" fmla="*/ 3451 w 6887"/>
                <a:gd name="T87" fmla="*/ 5046 h 6866"/>
                <a:gd name="T88" fmla="*/ 4567 w 6887"/>
                <a:gd name="T89" fmla="*/ 6162 h 6866"/>
                <a:gd name="T90" fmla="*/ 4655 w 6887"/>
                <a:gd name="T91" fmla="*/ 6217 h 6866"/>
                <a:gd name="T92" fmla="*/ 6568 w 6887"/>
                <a:gd name="T93" fmla="*/ 6854 h 6866"/>
                <a:gd name="T94" fmla="*/ 6639 w 6887"/>
                <a:gd name="T95" fmla="*/ 6866 h 6866"/>
                <a:gd name="T96" fmla="*/ 6799 w 6887"/>
                <a:gd name="T97" fmla="*/ 6800 h 6866"/>
                <a:gd name="T98" fmla="*/ 6853 w 6887"/>
                <a:gd name="T99" fmla="*/ 6569 h 6866"/>
                <a:gd name="T100" fmla="*/ 6215 w 6887"/>
                <a:gd name="T101" fmla="*/ 4656 h 6866"/>
                <a:gd name="T102" fmla="*/ 4726 w 6887"/>
                <a:gd name="T103" fmla="*/ 5684 h 6866"/>
                <a:gd name="T104" fmla="*/ 1379 w 6887"/>
                <a:gd name="T105" fmla="*/ 2337 h 6866"/>
                <a:gd name="T106" fmla="*/ 1698 w 6887"/>
                <a:gd name="T107" fmla="*/ 2018 h 6866"/>
                <a:gd name="T108" fmla="*/ 5045 w 6887"/>
                <a:gd name="T109" fmla="*/ 5365 h 6866"/>
                <a:gd name="T110" fmla="*/ 4726 w 6887"/>
                <a:gd name="T111" fmla="*/ 5684 h 6866"/>
                <a:gd name="T112" fmla="*/ 5364 w 6887"/>
                <a:gd name="T113" fmla="*/ 5046 h 6866"/>
                <a:gd name="T114" fmla="*/ 2017 w 6887"/>
                <a:gd name="T115" fmla="*/ 1699 h 6866"/>
                <a:gd name="T116" fmla="*/ 2336 w 6887"/>
                <a:gd name="T117" fmla="*/ 1380 h 6866"/>
                <a:gd name="T118" fmla="*/ 5683 w 6887"/>
                <a:gd name="T119" fmla="*/ 4728 h 6866"/>
                <a:gd name="T120" fmla="*/ 5364 w 6887"/>
                <a:gd name="T121" fmla="*/ 5046 h 6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87" h="6866">
                  <a:moveTo>
                    <a:pt x="6215" y="4656"/>
                  </a:moveTo>
                  <a:cubicBezTo>
                    <a:pt x="6205" y="4626"/>
                    <a:pt x="6186" y="4593"/>
                    <a:pt x="6161" y="4568"/>
                  </a:cubicBezTo>
                  <a:lnTo>
                    <a:pt x="5045" y="3452"/>
                  </a:lnTo>
                  <a:lnTo>
                    <a:pt x="6799" y="1699"/>
                  </a:lnTo>
                  <a:cubicBezTo>
                    <a:pt x="6887" y="1611"/>
                    <a:pt x="6887" y="1468"/>
                    <a:pt x="6799" y="1380"/>
                  </a:cubicBezTo>
                  <a:lnTo>
                    <a:pt x="5523" y="105"/>
                  </a:lnTo>
                  <a:cubicBezTo>
                    <a:pt x="5481" y="63"/>
                    <a:pt x="5424" y="39"/>
                    <a:pt x="5364" y="39"/>
                  </a:cubicBezTo>
                  <a:cubicBezTo>
                    <a:pt x="5304" y="39"/>
                    <a:pt x="5247" y="63"/>
                    <a:pt x="5205" y="105"/>
                  </a:cubicBezTo>
                  <a:lnTo>
                    <a:pt x="4726" y="583"/>
                  </a:lnTo>
                  <a:lnTo>
                    <a:pt x="5364" y="1221"/>
                  </a:lnTo>
                  <a:cubicBezTo>
                    <a:pt x="5452" y="1309"/>
                    <a:pt x="5452" y="1452"/>
                    <a:pt x="5364" y="1540"/>
                  </a:cubicBezTo>
                  <a:cubicBezTo>
                    <a:pt x="5320" y="1584"/>
                    <a:pt x="5262" y="1606"/>
                    <a:pt x="5205" y="1606"/>
                  </a:cubicBezTo>
                  <a:cubicBezTo>
                    <a:pt x="5147" y="1606"/>
                    <a:pt x="5089" y="1584"/>
                    <a:pt x="5045" y="1540"/>
                  </a:cubicBezTo>
                  <a:lnTo>
                    <a:pt x="4408" y="902"/>
                  </a:lnTo>
                  <a:lnTo>
                    <a:pt x="4089" y="1221"/>
                  </a:lnTo>
                  <a:lnTo>
                    <a:pt x="4726" y="1858"/>
                  </a:lnTo>
                  <a:cubicBezTo>
                    <a:pt x="4815" y="1946"/>
                    <a:pt x="4815" y="2089"/>
                    <a:pt x="4726" y="2177"/>
                  </a:cubicBezTo>
                  <a:cubicBezTo>
                    <a:pt x="4682" y="2221"/>
                    <a:pt x="4625" y="2243"/>
                    <a:pt x="4567" y="2243"/>
                  </a:cubicBezTo>
                  <a:cubicBezTo>
                    <a:pt x="4509" y="2243"/>
                    <a:pt x="4452" y="2221"/>
                    <a:pt x="4408" y="2177"/>
                  </a:cubicBezTo>
                  <a:lnTo>
                    <a:pt x="3770" y="1540"/>
                  </a:lnTo>
                  <a:lnTo>
                    <a:pt x="3451" y="1858"/>
                  </a:lnTo>
                  <a:cubicBezTo>
                    <a:pt x="2668" y="1075"/>
                    <a:pt x="1987" y="394"/>
                    <a:pt x="1857" y="265"/>
                  </a:cubicBezTo>
                  <a:cubicBezTo>
                    <a:pt x="1593" y="0"/>
                    <a:pt x="1165" y="0"/>
                    <a:pt x="901" y="265"/>
                  </a:cubicBezTo>
                  <a:lnTo>
                    <a:pt x="263" y="902"/>
                  </a:lnTo>
                  <a:cubicBezTo>
                    <a:pt x="0" y="1166"/>
                    <a:pt x="0" y="1595"/>
                    <a:pt x="263" y="1858"/>
                  </a:cubicBezTo>
                  <a:lnTo>
                    <a:pt x="1857" y="3452"/>
                  </a:lnTo>
                  <a:lnTo>
                    <a:pt x="1539" y="3771"/>
                  </a:lnTo>
                  <a:lnTo>
                    <a:pt x="2176" y="4409"/>
                  </a:lnTo>
                  <a:cubicBezTo>
                    <a:pt x="2264" y="4497"/>
                    <a:pt x="2264" y="4639"/>
                    <a:pt x="2176" y="4727"/>
                  </a:cubicBezTo>
                  <a:cubicBezTo>
                    <a:pt x="2132" y="4772"/>
                    <a:pt x="2074" y="4794"/>
                    <a:pt x="2017" y="4794"/>
                  </a:cubicBezTo>
                  <a:cubicBezTo>
                    <a:pt x="1959" y="4794"/>
                    <a:pt x="1901" y="4772"/>
                    <a:pt x="1857" y="4727"/>
                  </a:cubicBezTo>
                  <a:lnTo>
                    <a:pt x="1220" y="4090"/>
                  </a:lnTo>
                  <a:lnTo>
                    <a:pt x="901" y="4409"/>
                  </a:lnTo>
                  <a:lnTo>
                    <a:pt x="1539" y="5046"/>
                  </a:lnTo>
                  <a:cubicBezTo>
                    <a:pt x="1627" y="5134"/>
                    <a:pt x="1627" y="5277"/>
                    <a:pt x="1539" y="5365"/>
                  </a:cubicBezTo>
                  <a:cubicBezTo>
                    <a:pt x="1495" y="5409"/>
                    <a:pt x="1437" y="5431"/>
                    <a:pt x="1379" y="5431"/>
                  </a:cubicBezTo>
                  <a:cubicBezTo>
                    <a:pt x="1322" y="5431"/>
                    <a:pt x="1264" y="5409"/>
                    <a:pt x="1220" y="5365"/>
                  </a:cubicBezTo>
                  <a:lnTo>
                    <a:pt x="582" y="4728"/>
                  </a:lnTo>
                  <a:lnTo>
                    <a:pt x="104" y="5206"/>
                  </a:lnTo>
                  <a:cubicBezTo>
                    <a:pt x="16" y="5294"/>
                    <a:pt x="16" y="5436"/>
                    <a:pt x="104" y="5525"/>
                  </a:cubicBezTo>
                  <a:lnTo>
                    <a:pt x="1379" y="6800"/>
                  </a:lnTo>
                  <a:cubicBezTo>
                    <a:pt x="1421" y="6842"/>
                    <a:pt x="1479" y="6866"/>
                    <a:pt x="1539" y="6866"/>
                  </a:cubicBezTo>
                  <a:cubicBezTo>
                    <a:pt x="1598" y="6866"/>
                    <a:pt x="1656" y="6842"/>
                    <a:pt x="1698" y="6800"/>
                  </a:cubicBezTo>
                  <a:lnTo>
                    <a:pt x="3451" y="5046"/>
                  </a:lnTo>
                  <a:lnTo>
                    <a:pt x="4567" y="6162"/>
                  </a:lnTo>
                  <a:cubicBezTo>
                    <a:pt x="4592" y="6187"/>
                    <a:pt x="4624" y="6206"/>
                    <a:pt x="4655" y="6217"/>
                  </a:cubicBezTo>
                  <a:lnTo>
                    <a:pt x="6568" y="6854"/>
                  </a:lnTo>
                  <a:cubicBezTo>
                    <a:pt x="6591" y="6862"/>
                    <a:pt x="6615" y="6866"/>
                    <a:pt x="6639" y="6866"/>
                  </a:cubicBezTo>
                  <a:cubicBezTo>
                    <a:pt x="6698" y="6866"/>
                    <a:pt x="6756" y="6843"/>
                    <a:pt x="6799" y="6800"/>
                  </a:cubicBezTo>
                  <a:cubicBezTo>
                    <a:pt x="6859" y="6739"/>
                    <a:pt x="6880" y="6650"/>
                    <a:pt x="6853" y="6569"/>
                  </a:cubicBezTo>
                  <a:lnTo>
                    <a:pt x="6215" y="4656"/>
                  </a:lnTo>
                  <a:close/>
                  <a:moveTo>
                    <a:pt x="4726" y="5684"/>
                  </a:moveTo>
                  <a:lnTo>
                    <a:pt x="1379" y="2337"/>
                  </a:lnTo>
                  <a:lnTo>
                    <a:pt x="1698" y="2018"/>
                  </a:lnTo>
                  <a:lnTo>
                    <a:pt x="5045" y="5365"/>
                  </a:lnTo>
                  <a:lnTo>
                    <a:pt x="4726" y="5684"/>
                  </a:lnTo>
                  <a:close/>
                  <a:moveTo>
                    <a:pt x="5364" y="5046"/>
                  </a:moveTo>
                  <a:lnTo>
                    <a:pt x="2017" y="1699"/>
                  </a:lnTo>
                  <a:lnTo>
                    <a:pt x="2336" y="1380"/>
                  </a:lnTo>
                  <a:lnTo>
                    <a:pt x="5683" y="4728"/>
                  </a:lnTo>
                  <a:lnTo>
                    <a:pt x="5364" y="5046"/>
                  </a:lnTo>
                  <a:close/>
                </a:path>
              </a:pathLst>
            </a:custGeom>
            <a:solidFill>
              <a:schemeClr val="bg1"/>
            </a:solidFill>
            <a:ln>
              <a:noFill/>
            </a:ln>
          </p:spPr>
        </p:sp>
        <p:sp>
          <p:nvSpPr>
            <p:cNvPr id="15" name="弧形 14">
              <a:extLst>
                <a:ext uri="{FF2B5EF4-FFF2-40B4-BE49-F238E27FC236}">
                  <a16:creationId xmlns:a16="http://schemas.microsoft.com/office/drawing/2014/main" id="{B18D202B-D723-46DD-BEE4-085946CF49E5}"/>
                </a:ext>
              </a:extLst>
            </p:cNvPr>
            <p:cNvSpPr/>
            <p:nvPr/>
          </p:nvSpPr>
          <p:spPr>
            <a:xfrm rot="6984272">
              <a:off x="886714" y="2520436"/>
              <a:ext cx="2006009" cy="2006009"/>
            </a:xfrm>
            <a:prstGeom prst="arc">
              <a:avLst>
                <a:gd name="adj1" fmla="val 16200000"/>
                <a:gd name="adj2" fmla="val 2040357"/>
              </a:avLst>
            </a:prstGeom>
            <a:ln w="28575">
              <a:head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 name="弧形 15">
              <a:extLst>
                <a:ext uri="{FF2B5EF4-FFF2-40B4-BE49-F238E27FC236}">
                  <a16:creationId xmlns:a16="http://schemas.microsoft.com/office/drawing/2014/main" id="{DB5AB6C5-E712-4C00-9C89-FFDB937BFC8F}"/>
                </a:ext>
              </a:extLst>
            </p:cNvPr>
            <p:cNvSpPr/>
            <p:nvPr/>
          </p:nvSpPr>
          <p:spPr>
            <a:xfrm rot="6984272">
              <a:off x="6520800" y="2562309"/>
              <a:ext cx="2006009" cy="2006009"/>
            </a:xfrm>
            <a:prstGeom prst="arc">
              <a:avLst>
                <a:gd name="adj1" fmla="val 16200000"/>
                <a:gd name="adj2" fmla="val 2040357"/>
              </a:avLst>
            </a:prstGeom>
            <a:ln w="28575">
              <a:solidFill>
                <a:schemeClr val="accent3"/>
              </a:solidFill>
              <a:head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 name="弧形 16">
              <a:extLst>
                <a:ext uri="{FF2B5EF4-FFF2-40B4-BE49-F238E27FC236}">
                  <a16:creationId xmlns:a16="http://schemas.microsoft.com/office/drawing/2014/main" id="{63450969-3065-43E1-8731-2BB6B3150845}"/>
                </a:ext>
              </a:extLst>
            </p:cNvPr>
            <p:cNvSpPr/>
            <p:nvPr/>
          </p:nvSpPr>
          <p:spPr>
            <a:xfrm rot="14615728" flipV="1">
              <a:off x="3670341" y="2233732"/>
              <a:ext cx="2006009" cy="2006009"/>
            </a:xfrm>
            <a:prstGeom prst="arc">
              <a:avLst>
                <a:gd name="adj1" fmla="val 16200000"/>
                <a:gd name="adj2" fmla="val 2040357"/>
              </a:avLst>
            </a:prstGeom>
            <a:ln w="28575">
              <a:solidFill>
                <a:schemeClr val="accent2"/>
              </a:solidFill>
              <a:head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8" name="弧形 17">
              <a:extLst>
                <a:ext uri="{FF2B5EF4-FFF2-40B4-BE49-F238E27FC236}">
                  <a16:creationId xmlns:a16="http://schemas.microsoft.com/office/drawing/2014/main" id="{C6953926-AE1B-4A9F-A473-6BD6EE66F8C6}"/>
                </a:ext>
              </a:extLst>
            </p:cNvPr>
            <p:cNvSpPr/>
            <p:nvPr/>
          </p:nvSpPr>
          <p:spPr>
            <a:xfrm rot="14615728" flipV="1">
              <a:off x="9184435" y="2236098"/>
              <a:ext cx="2006009" cy="2006009"/>
            </a:xfrm>
            <a:prstGeom prst="arc">
              <a:avLst>
                <a:gd name="adj1" fmla="val 16200000"/>
                <a:gd name="adj2" fmla="val 2040357"/>
              </a:avLst>
            </a:prstGeom>
            <a:ln w="28575">
              <a:solidFill>
                <a:schemeClr val="accent4"/>
              </a:solidFill>
              <a:head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19" name="文本框 18">
            <a:extLst>
              <a:ext uri="{FF2B5EF4-FFF2-40B4-BE49-F238E27FC236}">
                <a16:creationId xmlns:a16="http://schemas.microsoft.com/office/drawing/2014/main" id="{DB2280B3-63D4-423D-BB51-F05CAC51031F}"/>
              </a:ext>
            </a:extLst>
          </p:cNvPr>
          <p:cNvSpPr txBox="1"/>
          <p:nvPr/>
        </p:nvSpPr>
        <p:spPr>
          <a:xfrm>
            <a:off x="997511" y="1369070"/>
            <a:ext cx="1794076" cy="369332"/>
          </a:xfrm>
          <a:prstGeom prst="rect">
            <a:avLst/>
          </a:prstGeom>
          <a:noFill/>
        </p:spPr>
        <p:txBody>
          <a:bodyPr wrap="square" lIns="0" tIns="0" rIns="0" bIns="0" rtlCol="0">
            <a:spAutoFit/>
          </a:bodyPr>
          <a:lstStyle/>
          <a:p>
            <a:pPr algn="ctr"/>
            <a:r>
              <a:rPr lang="zh-CN" altLang="en-US" sz="2400" b="1" dirty="0">
                <a:solidFill>
                  <a:schemeClr val="accent1"/>
                </a:solidFill>
                <a:latin typeface="+mj-ea"/>
                <a:ea typeface="+mj-ea"/>
              </a:rPr>
              <a:t>实地调研</a:t>
            </a:r>
          </a:p>
        </p:txBody>
      </p:sp>
      <p:sp>
        <p:nvSpPr>
          <p:cNvPr id="20" name="文本框 19">
            <a:extLst>
              <a:ext uri="{FF2B5EF4-FFF2-40B4-BE49-F238E27FC236}">
                <a16:creationId xmlns:a16="http://schemas.microsoft.com/office/drawing/2014/main" id="{298AF622-1747-4FF5-9E57-2697FDB2C124}"/>
              </a:ext>
            </a:extLst>
          </p:cNvPr>
          <p:cNvSpPr txBox="1"/>
          <p:nvPr/>
        </p:nvSpPr>
        <p:spPr>
          <a:xfrm>
            <a:off x="3750971" y="4540688"/>
            <a:ext cx="1794076" cy="369332"/>
          </a:xfrm>
          <a:prstGeom prst="rect">
            <a:avLst/>
          </a:prstGeom>
          <a:noFill/>
        </p:spPr>
        <p:txBody>
          <a:bodyPr wrap="square" lIns="0" tIns="0" rIns="0" bIns="0" rtlCol="0">
            <a:spAutoFit/>
          </a:bodyPr>
          <a:lstStyle/>
          <a:p>
            <a:pPr algn="ctr"/>
            <a:r>
              <a:rPr lang="zh-CN" altLang="en-US" sz="2400" b="1" dirty="0">
                <a:solidFill>
                  <a:schemeClr val="accent2"/>
                </a:solidFill>
                <a:latin typeface="+mj-ea"/>
                <a:ea typeface="+mj-ea"/>
              </a:rPr>
              <a:t>数据记录</a:t>
            </a:r>
          </a:p>
        </p:txBody>
      </p:sp>
      <p:sp>
        <p:nvSpPr>
          <p:cNvPr id="21" name="文本框 20">
            <a:extLst>
              <a:ext uri="{FF2B5EF4-FFF2-40B4-BE49-F238E27FC236}">
                <a16:creationId xmlns:a16="http://schemas.microsoft.com/office/drawing/2014/main" id="{E80E3C53-477D-4C36-B5AA-7474E1CABBA7}"/>
              </a:ext>
            </a:extLst>
          </p:cNvPr>
          <p:cNvSpPr txBox="1"/>
          <p:nvPr/>
        </p:nvSpPr>
        <p:spPr>
          <a:xfrm>
            <a:off x="9285305" y="4540688"/>
            <a:ext cx="1794076" cy="369332"/>
          </a:xfrm>
          <a:prstGeom prst="rect">
            <a:avLst/>
          </a:prstGeom>
          <a:noFill/>
        </p:spPr>
        <p:txBody>
          <a:bodyPr wrap="square" lIns="0" tIns="0" rIns="0" bIns="0" rtlCol="0">
            <a:spAutoFit/>
          </a:bodyPr>
          <a:lstStyle/>
          <a:p>
            <a:pPr algn="ctr"/>
            <a:r>
              <a:rPr lang="zh-CN" altLang="en-US" sz="2400" b="1" dirty="0">
                <a:solidFill>
                  <a:schemeClr val="accent4"/>
                </a:solidFill>
                <a:latin typeface="+mj-ea"/>
                <a:ea typeface="+mj-ea"/>
              </a:rPr>
              <a:t>论文撰写</a:t>
            </a:r>
          </a:p>
        </p:txBody>
      </p:sp>
      <p:sp>
        <p:nvSpPr>
          <p:cNvPr id="22" name="文本框 21">
            <a:extLst>
              <a:ext uri="{FF2B5EF4-FFF2-40B4-BE49-F238E27FC236}">
                <a16:creationId xmlns:a16="http://schemas.microsoft.com/office/drawing/2014/main" id="{727E3690-1B21-4714-9058-9E740B5C8A08}"/>
              </a:ext>
            </a:extLst>
          </p:cNvPr>
          <p:cNvSpPr txBox="1"/>
          <p:nvPr/>
        </p:nvSpPr>
        <p:spPr>
          <a:xfrm>
            <a:off x="6649050" y="1369070"/>
            <a:ext cx="1794076" cy="369332"/>
          </a:xfrm>
          <a:prstGeom prst="rect">
            <a:avLst/>
          </a:prstGeom>
          <a:noFill/>
        </p:spPr>
        <p:txBody>
          <a:bodyPr wrap="square" lIns="0" tIns="0" rIns="0" bIns="0" rtlCol="0">
            <a:spAutoFit/>
          </a:bodyPr>
          <a:lstStyle/>
          <a:p>
            <a:pPr algn="ctr"/>
            <a:r>
              <a:rPr lang="zh-CN" altLang="en-US" sz="2400" b="1" dirty="0">
                <a:solidFill>
                  <a:schemeClr val="accent3"/>
                </a:solidFill>
                <a:latin typeface="+mj-ea"/>
                <a:ea typeface="+mj-ea"/>
              </a:rPr>
              <a:t>整理框架</a:t>
            </a:r>
          </a:p>
        </p:txBody>
      </p:sp>
      <p:sp>
        <p:nvSpPr>
          <p:cNvPr id="27" name="文本框 26">
            <a:extLst>
              <a:ext uri="{FF2B5EF4-FFF2-40B4-BE49-F238E27FC236}">
                <a16:creationId xmlns:a16="http://schemas.microsoft.com/office/drawing/2014/main" id="{38DD5C87-F42D-461A-AB7D-B8A8FBA0E005}"/>
              </a:ext>
            </a:extLst>
          </p:cNvPr>
          <p:cNvSpPr txBox="1"/>
          <p:nvPr/>
        </p:nvSpPr>
        <p:spPr>
          <a:xfrm>
            <a:off x="8987628" y="5048610"/>
            <a:ext cx="2389429" cy="553998"/>
          </a:xfrm>
          <a:prstGeom prst="rect">
            <a:avLst/>
          </a:prstGeom>
          <a:noFill/>
        </p:spPr>
        <p:txBody>
          <a:bodyPr wrap="square" lIns="0" tIns="0" rIns="0" bIns="0" rtlCol="0">
            <a:spAutoFit/>
          </a:bodyPr>
          <a:lstStyle/>
          <a:p>
            <a:pPr algn="ctr"/>
            <a:r>
              <a:rPr lang="zh-CN" altLang="en-US" dirty="0">
                <a:latin typeface="+mn-ea"/>
              </a:rPr>
              <a:t>请输入你的内容</a:t>
            </a:r>
            <a:endParaRPr lang="en-US" altLang="zh-CN" dirty="0">
              <a:latin typeface="+mn-ea"/>
            </a:endParaRPr>
          </a:p>
          <a:p>
            <a:pPr algn="ctr"/>
            <a:r>
              <a:rPr lang="zh-CN" altLang="en-US" dirty="0">
                <a:latin typeface="+mn-ea"/>
              </a:rPr>
              <a:t>请输入你的内容</a:t>
            </a:r>
            <a:endParaRPr lang="en-US" altLang="zh-CN" dirty="0">
              <a:latin typeface="+mn-ea"/>
            </a:endParaRPr>
          </a:p>
        </p:txBody>
      </p:sp>
      <p:sp>
        <p:nvSpPr>
          <p:cNvPr id="11" name="文本占位符 10">
            <a:extLst>
              <a:ext uri="{FF2B5EF4-FFF2-40B4-BE49-F238E27FC236}">
                <a16:creationId xmlns:a16="http://schemas.microsoft.com/office/drawing/2014/main" id="{1E50C3D6-DB05-45EC-86F7-A5DD77363B0C}"/>
              </a:ext>
            </a:extLst>
          </p:cNvPr>
          <p:cNvSpPr>
            <a:spLocks noGrp="1"/>
          </p:cNvSpPr>
          <p:nvPr>
            <p:ph type="body" sz="quarter" idx="13"/>
          </p:nvPr>
        </p:nvSpPr>
        <p:spPr>
          <a:xfrm>
            <a:off x="508000" y="177800"/>
            <a:ext cx="2688820" cy="546100"/>
          </a:xfrm>
        </p:spPr>
        <p:txBody>
          <a:bodyPr>
            <a:normAutofit/>
          </a:bodyPr>
          <a:lstStyle/>
          <a:p>
            <a:r>
              <a:rPr lang="zh-CN" altLang="en-US" dirty="0"/>
              <a:t>请输入你的标题</a:t>
            </a:r>
          </a:p>
        </p:txBody>
      </p:sp>
      <p:sp>
        <p:nvSpPr>
          <p:cNvPr id="25" name="文本框 24">
            <a:extLst>
              <a:ext uri="{FF2B5EF4-FFF2-40B4-BE49-F238E27FC236}">
                <a16:creationId xmlns:a16="http://schemas.microsoft.com/office/drawing/2014/main" id="{252912B4-0A25-4DFE-AAE9-CB0A52284685}"/>
              </a:ext>
            </a:extLst>
          </p:cNvPr>
          <p:cNvSpPr txBox="1"/>
          <p:nvPr/>
        </p:nvSpPr>
        <p:spPr>
          <a:xfrm>
            <a:off x="3453294" y="5048610"/>
            <a:ext cx="2389429" cy="553998"/>
          </a:xfrm>
          <a:prstGeom prst="rect">
            <a:avLst/>
          </a:prstGeom>
          <a:noFill/>
        </p:spPr>
        <p:txBody>
          <a:bodyPr wrap="square" lIns="0" tIns="0" rIns="0" bIns="0" rtlCol="0">
            <a:spAutoFit/>
          </a:bodyPr>
          <a:lstStyle/>
          <a:p>
            <a:pPr algn="ctr"/>
            <a:r>
              <a:rPr lang="zh-CN" altLang="en-US" dirty="0">
                <a:latin typeface="+mn-ea"/>
              </a:rPr>
              <a:t>请输入你的内容</a:t>
            </a:r>
            <a:endParaRPr lang="en-US" altLang="zh-CN" dirty="0">
              <a:latin typeface="+mn-ea"/>
            </a:endParaRPr>
          </a:p>
          <a:p>
            <a:pPr algn="ctr"/>
            <a:r>
              <a:rPr lang="zh-CN" altLang="en-US" dirty="0">
                <a:latin typeface="+mn-ea"/>
              </a:rPr>
              <a:t>请输入你的内容</a:t>
            </a:r>
            <a:endParaRPr lang="en-US" altLang="zh-CN" dirty="0">
              <a:latin typeface="+mn-ea"/>
            </a:endParaRPr>
          </a:p>
        </p:txBody>
      </p:sp>
      <p:sp>
        <p:nvSpPr>
          <p:cNvPr id="26" name="文本框 25">
            <a:extLst>
              <a:ext uri="{FF2B5EF4-FFF2-40B4-BE49-F238E27FC236}">
                <a16:creationId xmlns:a16="http://schemas.microsoft.com/office/drawing/2014/main" id="{3E618FB8-1353-4BA1-A92F-269250C2A6E6}"/>
              </a:ext>
            </a:extLst>
          </p:cNvPr>
          <p:cNvSpPr txBox="1"/>
          <p:nvPr/>
        </p:nvSpPr>
        <p:spPr>
          <a:xfrm>
            <a:off x="710306" y="1867336"/>
            <a:ext cx="2389429" cy="553998"/>
          </a:xfrm>
          <a:prstGeom prst="rect">
            <a:avLst/>
          </a:prstGeom>
          <a:noFill/>
        </p:spPr>
        <p:txBody>
          <a:bodyPr wrap="square" lIns="0" tIns="0" rIns="0" bIns="0" rtlCol="0">
            <a:spAutoFit/>
          </a:bodyPr>
          <a:lstStyle/>
          <a:p>
            <a:pPr algn="ctr"/>
            <a:r>
              <a:rPr lang="zh-CN" altLang="en-US" dirty="0">
                <a:latin typeface="+mn-ea"/>
              </a:rPr>
              <a:t>请输入你的内容</a:t>
            </a:r>
            <a:endParaRPr lang="en-US" altLang="zh-CN" dirty="0">
              <a:latin typeface="+mn-ea"/>
            </a:endParaRPr>
          </a:p>
          <a:p>
            <a:pPr algn="ctr"/>
            <a:r>
              <a:rPr lang="zh-CN" altLang="en-US" dirty="0">
                <a:latin typeface="+mn-ea"/>
              </a:rPr>
              <a:t>请输入你的内容</a:t>
            </a:r>
            <a:endParaRPr lang="en-US" altLang="zh-CN" dirty="0">
              <a:latin typeface="+mn-ea"/>
            </a:endParaRPr>
          </a:p>
        </p:txBody>
      </p:sp>
      <p:sp>
        <p:nvSpPr>
          <p:cNvPr id="29" name="文本框 28">
            <a:extLst>
              <a:ext uri="{FF2B5EF4-FFF2-40B4-BE49-F238E27FC236}">
                <a16:creationId xmlns:a16="http://schemas.microsoft.com/office/drawing/2014/main" id="{A6B9A4A5-6C70-458B-BB4E-C418009FECC7}"/>
              </a:ext>
            </a:extLst>
          </p:cNvPr>
          <p:cNvSpPr txBox="1"/>
          <p:nvPr/>
        </p:nvSpPr>
        <p:spPr>
          <a:xfrm>
            <a:off x="6366518" y="1867336"/>
            <a:ext cx="2389429" cy="553998"/>
          </a:xfrm>
          <a:prstGeom prst="rect">
            <a:avLst/>
          </a:prstGeom>
          <a:noFill/>
        </p:spPr>
        <p:txBody>
          <a:bodyPr wrap="square" lIns="0" tIns="0" rIns="0" bIns="0" rtlCol="0">
            <a:spAutoFit/>
          </a:bodyPr>
          <a:lstStyle/>
          <a:p>
            <a:pPr algn="ctr"/>
            <a:r>
              <a:rPr lang="zh-CN" altLang="en-US" dirty="0">
                <a:latin typeface="+mn-ea"/>
              </a:rPr>
              <a:t>请输入你的内容</a:t>
            </a:r>
            <a:endParaRPr lang="en-US" altLang="zh-CN" dirty="0">
              <a:latin typeface="+mn-ea"/>
            </a:endParaRPr>
          </a:p>
          <a:p>
            <a:pPr algn="ctr"/>
            <a:r>
              <a:rPr lang="zh-CN" altLang="en-US" dirty="0">
                <a:latin typeface="+mn-ea"/>
              </a:rPr>
              <a:t>请输入你的内容</a:t>
            </a:r>
            <a:endParaRPr lang="en-US" altLang="zh-CN" dirty="0">
              <a:latin typeface="+mn-ea"/>
            </a:endParaRPr>
          </a:p>
        </p:txBody>
      </p:sp>
    </p:spTree>
    <p:extLst>
      <p:ext uri="{BB962C8B-B14F-4D97-AF65-F5344CB8AC3E}">
        <p14:creationId xmlns:p14="http://schemas.microsoft.com/office/powerpoint/2010/main" val="1877184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93F7F44-04B6-4CF1-8A6E-E9669674850E}"/>
              </a:ext>
            </a:extLst>
          </p:cNvPr>
          <p:cNvSpPr/>
          <p:nvPr/>
        </p:nvSpPr>
        <p:spPr>
          <a:xfrm>
            <a:off x="0" y="2499360"/>
            <a:ext cx="520700" cy="18592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EFD6D30-9389-4C4E-85EB-2B474964C09A}"/>
              </a:ext>
            </a:extLst>
          </p:cNvPr>
          <p:cNvSpPr/>
          <p:nvPr/>
        </p:nvSpPr>
        <p:spPr>
          <a:xfrm>
            <a:off x="11671300" y="2499360"/>
            <a:ext cx="520700" cy="18592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2347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DD84414-E5B0-4697-A2DE-7820EB72BC49}"/>
              </a:ext>
            </a:extLst>
          </p:cNvPr>
          <p:cNvGrpSpPr>
            <a:grpSpLocks noChangeAspect="1"/>
          </p:cNvGrpSpPr>
          <p:nvPr>
            <p:custDataLst>
              <p:tags r:id="rId1"/>
            </p:custDataLst>
          </p:nvPr>
        </p:nvGrpSpPr>
        <p:grpSpPr>
          <a:xfrm>
            <a:off x="638374" y="1123950"/>
            <a:ext cx="10991858" cy="4768780"/>
            <a:chOff x="638374" y="1123950"/>
            <a:chExt cx="10991858" cy="4768780"/>
          </a:xfrm>
        </p:grpSpPr>
        <p:sp>
          <p:nvSpPr>
            <p:cNvPr id="5" name="iśḷïḋé">
              <a:extLst>
                <a:ext uri="{FF2B5EF4-FFF2-40B4-BE49-F238E27FC236}">
                  <a16:creationId xmlns:a16="http://schemas.microsoft.com/office/drawing/2014/main" id="{E791BA02-7142-4FC2-BAF3-14740B311AF7}"/>
                </a:ext>
              </a:extLst>
            </p:cNvPr>
            <p:cNvSpPr txBox="1"/>
            <p:nvPr/>
          </p:nvSpPr>
          <p:spPr>
            <a:xfrm>
              <a:off x="673099" y="1123950"/>
              <a:ext cx="10845800" cy="713994"/>
            </a:xfrm>
            <a:prstGeom prst="rect">
              <a:avLst/>
            </a:prstGeom>
            <a:noFill/>
            <a:ln>
              <a:noFill/>
            </a:ln>
          </p:spPr>
          <p:txBody>
            <a:bodyPr wrap="square" lIns="91440" tIns="45720" rIns="91440" bIns="4572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0" i="0" u="none" strike="noStrike" kern="1200" cap="none" spc="0" normalizeH="0" baseline="0" noProof="0" dirty="0">
                  <a:ln>
                    <a:noFill/>
                  </a:ln>
                  <a:solidFill>
                    <a:schemeClr val="accent1"/>
                  </a:solidFill>
                  <a:effectLst/>
                  <a:uLnTx/>
                  <a:uFillTx/>
                  <a:latin typeface="+mj-ea"/>
                  <a:ea typeface="+mj-ea"/>
                </a:rPr>
                <a:t>可以在这里输入标题的辅助性文字</a:t>
              </a:r>
              <a:endParaRPr kumimoji="0" lang="en-US" sz="2800" b="0" i="0" u="none" strike="noStrike" kern="1200" cap="none" spc="0" normalizeH="0" baseline="0" noProof="0" dirty="0">
                <a:ln>
                  <a:noFill/>
                </a:ln>
                <a:solidFill>
                  <a:schemeClr val="accent1"/>
                </a:solidFill>
                <a:effectLst/>
                <a:uLnTx/>
                <a:uFillTx/>
                <a:latin typeface="+mj-ea"/>
                <a:ea typeface="+mj-ea"/>
              </a:endParaRPr>
            </a:p>
          </p:txBody>
        </p:sp>
        <p:sp>
          <p:nvSpPr>
            <p:cNvPr id="6" name="ï$ľîďê">
              <a:extLst>
                <a:ext uri="{FF2B5EF4-FFF2-40B4-BE49-F238E27FC236}">
                  <a16:creationId xmlns:a16="http://schemas.microsoft.com/office/drawing/2014/main" id="{EB27A51B-1876-4013-8079-6F5BF4E52452}"/>
                </a:ext>
              </a:extLst>
            </p:cNvPr>
            <p:cNvSpPr/>
            <p:nvPr/>
          </p:nvSpPr>
          <p:spPr bwMode="auto">
            <a:xfrm>
              <a:off x="5835291" y="3298619"/>
              <a:ext cx="437960" cy="386097"/>
            </a:xfrm>
            <a:custGeom>
              <a:avLst/>
              <a:gdLst>
                <a:gd name="connsiteX0" fmla="*/ 261719 w 437960"/>
                <a:gd name="connsiteY0" fmla="*/ 101806 h 386097"/>
                <a:gd name="connsiteX1" fmla="*/ 268923 w 437960"/>
                <a:gd name="connsiteY1" fmla="*/ 112343 h 386097"/>
                <a:gd name="connsiteX2" fmla="*/ 274686 w 437960"/>
                <a:gd name="connsiteY2" fmla="*/ 122401 h 386097"/>
                <a:gd name="connsiteX3" fmla="*/ 279968 w 437960"/>
                <a:gd name="connsiteY3" fmla="*/ 133418 h 386097"/>
                <a:gd name="connsiteX4" fmla="*/ 284770 w 437960"/>
                <a:gd name="connsiteY4" fmla="*/ 144913 h 386097"/>
                <a:gd name="connsiteX5" fmla="*/ 287652 w 437960"/>
                <a:gd name="connsiteY5" fmla="*/ 155929 h 386097"/>
                <a:gd name="connsiteX6" fmla="*/ 290533 w 437960"/>
                <a:gd name="connsiteY6" fmla="*/ 167903 h 386097"/>
                <a:gd name="connsiteX7" fmla="*/ 291494 w 437960"/>
                <a:gd name="connsiteY7" fmla="*/ 180356 h 386097"/>
                <a:gd name="connsiteX8" fmla="*/ 291974 w 437960"/>
                <a:gd name="connsiteY8" fmla="*/ 192330 h 386097"/>
                <a:gd name="connsiteX9" fmla="*/ 291494 w 437960"/>
                <a:gd name="connsiteY9" fmla="*/ 204783 h 386097"/>
                <a:gd name="connsiteX10" fmla="*/ 290533 w 437960"/>
                <a:gd name="connsiteY10" fmla="*/ 217236 h 386097"/>
                <a:gd name="connsiteX11" fmla="*/ 287652 w 437960"/>
                <a:gd name="connsiteY11" fmla="*/ 229210 h 386097"/>
                <a:gd name="connsiteX12" fmla="*/ 284290 w 437960"/>
                <a:gd name="connsiteY12" fmla="*/ 241184 h 386097"/>
                <a:gd name="connsiteX13" fmla="*/ 279488 w 437960"/>
                <a:gd name="connsiteY13" fmla="*/ 252200 h 386097"/>
                <a:gd name="connsiteX14" fmla="*/ 274205 w 437960"/>
                <a:gd name="connsiteY14" fmla="*/ 263695 h 386097"/>
                <a:gd name="connsiteX15" fmla="*/ 267962 w 437960"/>
                <a:gd name="connsiteY15" fmla="*/ 274232 h 386097"/>
                <a:gd name="connsiteX16" fmla="*/ 260759 w 437960"/>
                <a:gd name="connsiteY16" fmla="*/ 284290 h 386097"/>
                <a:gd name="connsiteX17" fmla="*/ 247793 w 437960"/>
                <a:gd name="connsiteY17" fmla="*/ 274711 h 386097"/>
                <a:gd name="connsiteX18" fmla="*/ 254516 w 437960"/>
                <a:gd name="connsiteY18" fmla="*/ 265132 h 386097"/>
                <a:gd name="connsiteX19" fmla="*/ 260279 w 437960"/>
                <a:gd name="connsiteY19" fmla="*/ 256031 h 386097"/>
                <a:gd name="connsiteX20" fmla="*/ 265081 w 437960"/>
                <a:gd name="connsiteY20" fmla="*/ 245973 h 386097"/>
                <a:gd name="connsiteX21" fmla="*/ 268443 w 437960"/>
                <a:gd name="connsiteY21" fmla="*/ 235915 h 386097"/>
                <a:gd name="connsiteX22" fmla="*/ 271804 w 437960"/>
                <a:gd name="connsiteY22" fmla="*/ 225378 h 386097"/>
                <a:gd name="connsiteX23" fmla="*/ 274205 w 437960"/>
                <a:gd name="connsiteY23" fmla="*/ 214362 h 386097"/>
                <a:gd name="connsiteX24" fmla="*/ 275166 w 437960"/>
                <a:gd name="connsiteY24" fmla="*/ 203825 h 386097"/>
                <a:gd name="connsiteX25" fmla="*/ 275646 w 437960"/>
                <a:gd name="connsiteY25" fmla="*/ 192330 h 386097"/>
                <a:gd name="connsiteX26" fmla="*/ 275166 w 437960"/>
                <a:gd name="connsiteY26" fmla="*/ 181314 h 386097"/>
                <a:gd name="connsiteX27" fmla="*/ 274205 w 437960"/>
                <a:gd name="connsiteY27" fmla="*/ 170776 h 386097"/>
                <a:gd name="connsiteX28" fmla="*/ 272284 w 437960"/>
                <a:gd name="connsiteY28" fmla="*/ 160239 h 386097"/>
                <a:gd name="connsiteX29" fmla="*/ 268923 w 437960"/>
                <a:gd name="connsiteY29" fmla="*/ 149702 h 386097"/>
                <a:gd name="connsiteX30" fmla="*/ 265561 w 437960"/>
                <a:gd name="connsiteY30" fmla="*/ 139644 h 386097"/>
                <a:gd name="connsiteX31" fmla="*/ 260759 w 437960"/>
                <a:gd name="connsiteY31" fmla="*/ 130065 h 386097"/>
                <a:gd name="connsiteX32" fmla="*/ 254996 w 437960"/>
                <a:gd name="connsiteY32" fmla="*/ 120965 h 386097"/>
                <a:gd name="connsiteX33" fmla="*/ 248753 w 437960"/>
                <a:gd name="connsiteY33" fmla="*/ 111864 h 386097"/>
                <a:gd name="connsiteX34" fmla="*/ 314063 w 437960"/>
                <a:gd name="connsiteY34" fmla="*/ 53785 h 386097"/>
                <a:gd name="connsiteX35" fmla="*/ 320306 w 437960"/>
                <a:gd name="connsiteY35" fmla="*/ 61935 h 386097"/>
                <a:gd name="connsiteX36" fmla="*/ 325588 w 437960"/>
                <a:gd name="connsiteY36" fmla="*/ 69605 h 386097"/>
                <a:gd name="connsiteX37" fmla="*/ 331351 w 437960"/>
                <a:gd name="connsiteY37" fmla="*/ 77276 h 386097"/>
                <a:gd name="connsiteX38" fmla="*/ 336153 w 437960"/>
                <a:gd name="connsiteY38" fmla="*/ 85425 h 386097"/>
                <a:gd name="connsiteX39" fmla="*/ 340475 w 437960"/>
                <a:gd name="connsiteY39" fmla="*/ 94055 h 386097"/>
                <a:gd name="connsiteX40" fmla="*/ 344797 w 437960"/>
                <a:gd name="connsiteY40" fmla="*/ 102684 h 386097"/>
                <a:gd name="connsiteX41" fmla="*/ 348639 w 437960"/>
                <a:gd name="connsiteY41" fmla="*/ 111313 h 386097"/>
                <a:gd name="connsiteX42" fmla="*/ 352001 w 437960"/>
                <a:gd name="connsiteY42" fmla="*/ 120421 h 386097"/>
                <a:gd name="connsiteX43" fmla="*/ 355363 w 437960"/>
                <a:gd name="connsiteY43" fmla="*/ 129530 h 386097"/>
                <a:gd name="connsiteX44" fmla="*/ 357764 w 437960"/>
                <a:gd name="connsiteY44" fmla="*/ 138639 h 386097"/>
                <a:gd name="connsiteX45" fmla="*/ 359685 w 437960"/>
                <a:gd name="connsiteY45" fmla="*/ 147747 h 386097"/>
                <a:gd name="connsiteX46" fmla="*/ 362086 w 437960"/>
                <a:gd name="connsiteY46" fmla="*/ 156856 h 386097"/>
                <a:gd name="connsiteX47" fmla="*/ 363527 w 437960"/>
                <a:gd name="connsiteY47" fmla="*/ 166923 h 386097"/>
                <a:gd name="connsiteX48" fmla="*/ 364487 w 437960"/>
                <a:gd name="connsiteY48" fmla="*/ 176032 h 386097"/>
                <a:gd name="connsiteX49" fmla="*/ 364967 w 437960"/>
                <a:gd name="connsiteY49" fmla="*/ 186099 h 386097"/>
                <a:gd name="connsiteX50" fmla="*/ 364967 w 437960"/>
                <a:gd name="connsiteY50" fmla="*/ 195208 h 386097"/>
                <a:gd name="connsiteX51" fmla="*/ 364967 w 437960"/>
                <a:gd name="connsiteY51" fmla="*/ 205275 h 386097"/>
                <a:gd name="connsiteX52" fmla="*/ 364487 w 437960"/>
                <a:gd name="connsiteY52" fmla="*/ 214384 h 386097"/>
                <a:gd name="connsiteX53" fmla="*/ 363527 w 437960"/>
                <a:gd name="connsiteY53" fmla="*/ 223972 h 386097"/>
                <a:gd name="connsiteX54" fmla="*/ 362086 w 437960"/>
                <a:gd name="connsiteY54" fmla="*/ 233080 h 386097"/>
                <a:gd name="connsiteX55" fmla="*/ 360165 w 437960"/>
                <a:gd name="connsiteY55" fmla="*/ 242668 h 386097"/>
                <a:gd name="connsiteX56" fmla="*/ 358244 w 437960"/>
                <a:gd name="connsiteY56" fmla="*/ 251297 h 386097"/>
                <a:gd name="connsiteX57" fmla="*/ 355843 w 437960"/>
                <a:gd name="connsiteY57" fmla="*/ 259926 h 386097"/>
                <a:gd name="connsiteX58" fmla="*/ 352481 w 437960"/>
                <a:gd name="connsiteY58" fmla="*/ 269035 h 386097"/>
                <a:gd name="connsiteX59" fmla="*/ 349599 w 437960"/>
                <a:gd name="connsiteY59" fmla="*/ 277664 h 386097"/>
                <a:gd name="connsiteX60" fmla="*/ 345758 w 437960"/>
                <a:gd name="connsiteY60" fmla="*/ 285814 h 386097"/>
                <a:gd name="connsiteX61" fmla="*/ 341436 w 437960"/>
                <a:gd name="connsiteY61" fmla="*/ 294922 h 386097"/>
                <a:gd name="connsiteX62" fmla="*/ 337594 w 437960"/>
                <a:gd name="connsiteY62" fmla="*/ 303072 h 386097"/>
                <a:gd name="connsiteX63" fmla="*/ 332792 w 437960"/>
                <a:gd name="connsiteY63" fmla="*/ 310743 h 386097"/>
                <a:gd name="connsiteX64" fmla="*/ 327509 w 437960"/>
                <a:gd name="connsiteY64" fmla="*/ 318413 h 386097"/>
                <a:gd name="connsiteX65" fmla="*/ 322707 w 437960"/>
                <a:gd name="connsiteY65" fmla="*/ 326563 h 386097"/>
                <a:gd name="connsiteX66" fmla="*/ 316944 w 437960"/>
                <a:gd name="connsiteY66" fmla="*/ 334233 h 386097"/>
                <a:gd name="connsiteX67" fmla="*/ 303978 w 437960"/>
                <a:gd name="connsiteY67" fmla="*/ 324166 h 386097"/>
                <a:gd name="connsiteX68" fmla="*/ 308780 w 437960"/>
                <a:gd name="connsiteY68" fmla="*/ 316975 h 386097"/>
                <a:gd name="connsiteX69" fmla="*/ 314063 w 437960"/>
                <a:gd name="connsiteY69" fmla="*/ 309784 h 386097"/>
                <a:gd name="connsiteX70" fmla="*/ 318865 w 437960"/>
                <a:gd name="connsiteY70" fmla="*/ 302593 h 386097"/>
                <a:gd name="connsiteX71" fmla="*/ 323667 w 437960"/>
                <a:gd name="connsiteY71" fmla="*/ 295402 h 386097"/>
                <a:gd name="connsiteX72" fmla="*/ 327029 w 437960"/>
                <a:gd name="connsiteY72" fmla="*/ 287731 h 386097"/>
                <a:gd name="connsiteX73" fmla="*/ 331351 w 437960"/>
                <a:gd name="connsiteY73" fmla="*/ 279582 h 386097"/>
                <a:gd name="connsiteX74" fmla="*/ 334232 w 437960"/>
                <a:gd name="connsiteY74" fmla="*/ 271432 h 386097"/>
                <a:gd name="connsiteX75" fmla="*/ 337594 w 437960"/>
                <a:gd name="connsiteY75" fmla="*/ 263762 h 386097"/>
                <a:gd name="connsiteX76" fmla="*/ 339995 w 437960"/>
                <a:gd name="connsiteY76" fmla="*/ 255612 h 386097"/>
                <a:gd name="connsiteX77" fmla="*/ 342396 w 437960"/>
                <a:gd name="connsiteY77" fmla="*/ 246983 h 386097"/>
                <a:gd name="connsiteX78" fmla="*/ 344317 w 437960"/>
                <a:gd name="connsiteY78" fmla="*/ 238833 h 386097"/>
                <a:gd name="connsiteX79" fmla="*/ 345758 w 437960"/>
                <a:gd name="connsiteY79" fmla="*/ 230683 h 386097"/>
                <a:gd name="connsiteX80" fmla="*/ 347198 w 437960"/>
                <a:gd name="connsiteY80" fmla="*/ 221575 h 386097"/>
                <a:gd name="connsiteX81" fmla="*/ 348639 w 437960"/>
                <a:gd name="connsiteY81" fmla="*/ 212945 h 386097"/>
                <a:gd name="connsiteX82" fmla="*/ 349119 w 437960"/>
                <a:gd name="connsiteY82" fmla="*/ 204316 h 386097"/>
                <a:gd name="connsiteX83" fmla="*/ 349119 w 437960"/>
                <a:gd name="connsiteY83" fmla="*/ 195208 h 386097"/>
                <a:gd name="connsiteX84" fmla="*/ 349119 w 437960"/>
                <a:gd name="connsiteY84" fmla="*/ 186578 h 386097"/>
                <a:gd name="connsiteX85" fmla="*/ 347679 w 437960"/>
                <a:gd name="connsiteY85" fmla="*/ 177949 h 386097"/>
                <a:gd name="connsiteX86" fmla="*/ 347198 w 437960"/>
                <a:gd name="connsiteY86" fmla="*/ 168841 h 386097"/>
                <a:gd name="connsiteX87" fmla="*/ 345758 w 437960"/>
                <a:gd name="connsiteY87" fmla="*/ 160212 h 386097"/>
                <a:gd name="connsiteX88" fmla="*/ 344317 w 437960"/>
                <a:gd name="connsiteY88" fmla="*/ 151582 h 386097"/>
                <a:gd name="connsiteX89" fmla="*/ 342396 w 437960"/>
                <a:gd name="connsiteY89" fmla="*/ 142474 h 386097"/>
                <a:gd name="connsiteX90" fmla="*/ 339515 w 437960"/>
                <a:gd name="connsiteY90" fmla="*/ 134324 h 386097"/>
                <a:gd name="connsiteX91" fmla="*/ 336633 w 437960"/>
                <a:gd name="connsiteY91" fmla="*/ 126174 h 386097"/>
                <a:gd name="connsiteX92" fmla="*/ 333272 w 437960"/>
                <a:gd name="connsiteY92" fmla="*/ 117545 h 386097"/>
                <a:gd name="connsiteX93" fmla="*/ 330390 w 437960"/>
                <a:gd name="connsiteY93" fmla="*/ 109395 h 386097"/>
                <a:gd name="connsiteX94" fmla="*/ 326068 w 437960"/>
                <a:gd name="connsiteY94" fmla="*/ 101725 h 386097"/>
                <a:gd name="connsiteX95" fmla="*/ 321746 w 437960"/>
                <a:gd name="connsiteY95" fmla="*/ 94055 h 386097"/>
                <a:gd name="connsiteX96" fmla="*/ 317424 w 437960"/>
                <a:gd name="connsiteY96" fmla="*/ 85905 h 386097"/>
                <a:gd name="connsiteX97" fmla="*/ 312622 w 437960"/>
                <a:gd name="connsiteY97" fmla="*/ 78234 h 386097"/>
                <a:gd name="connsiteX98" fmla="*/ 307339 w 437960"/>
                <a:gd name="connsiteY98" fmla="*/ 71043 h 386097"/>
                <a:gd name="connsiteX99" fmla="*/ 301577 w 437960"/>
                <a:gd name="connsiteY99" fmla="*/ 64332 h 386097"/>
                <a:gd name="connsiteX100" fmla="*/ 211296 w 437960"/>
                <a:gd name="connsiteY100" fmla="*/ 26892 h 386097"/>
                <a:gd name="connsiteX101" fmla="*/ 211296 w 437960"/>
                <a:gd name="connsiteY101" fmla="*/ 121423 h 386097"/>
                <a:gd name="connsiteX102" fmla="*/ 211296 w 437960"/>
                <a:gd name="connsiteY102" fmla="*/ 268041 h 386097"/>
                <a:gd name="connsiteX103" fmla="*/ 211296 w 437960"/>
                <a:gd name="connsiteY103" fmla="*/ 361125 h 386097"/>
                <a:gd name="connsiteX104" fmla="*/ 92623 w 437960"/>
                <a:gd name="connsiteY104" fmla="*/ 268041 h 386097"/>
                <a:gd name="connsiteX105" fmla="*/ 0 w 437960"/>
                <a:gd name="connsiteY105" fmla="*/ 268041 h 386097"/>
                <a:gd name="connsiteX106" fmla="*/ 0 w 437960"/>
                <a:gd name="connsiteY106" fmla="*/ 195214 h 386097"/>
                <a:gd name="connsiteX107" fmla="*/ 0 w 437960"/>
                <a:gd name="connsiteY107" fmla="*/ 194732 h 386097"/>
                <a:gd name="connsiteX108" fmla="*/ 0 w 437960"/>
                <a:gd name="connsiteY108" fmla="*/ 121423 h 386097"/>
                <a:gd name="connsiteX109" fmla="*/ 92623 w 437960"/>
                <a:gd name="connsiteY109" fmla="*/ 121423 h 386097"/>
                <a:gd name="connsiteX110" fmla="*/ 365312 w 437960"/>
                <a:gd name="connsiteY110" fmla="*/ 0 h 386097"/>
                <a:gd name="connsiteX111" fmla="*/ 373859 w 437960"/>
                <a:gd name="connsiteY111" fmla="*/ 10097 h 386097"/>
                <a:gd name="connsiteX112" fmla="*/ 382406 w 437960"/>
                <a:gd name="connsiteY112" fmla="*/ 21156 h 386097"/>
                <a:gd name="connsiteX113" fmla="*/ 389528 w 437960"/>
                <a:gd name="connsiteY113" fmla="*/ 31734 h 386097"/>
                <a:gd name="connsiteX114" fmla="*/ 396650 w 437960"/>
                <a:gd name="connsiteY114" fmla="*/ 42793 h 386097"/>
                <a:gd name="connsiteX115" fmla="*/ 402823 w 437960"/>
                <a:gd name="connsiteY115" fmla="*/ 54813 h 386097"/>
                <a:gd name="connsiteX116" fmla="*/ 408996 w 437960"/>
                <a:gd name="connsiteY116" fmla="*/ 66353 h 386097"/>
                <a:gd name="connsiteX117" fmla="*/ 414694 w 437960"/>
                <a:gd name="connsiteY117" fmla="*/ 77893 h 386097"/>
                <a:gd name="connsiteX118" fmla="*/ 418967 w 437960"/>
                <a:gd name="connsiteY118" fmla="*/ 90394 h 386097"/>
                <a:gd name="connsiteX119" fmla="*/ 423715 w 437960"/>
                <a:gd name="connsiteY119" fmla="*/ 102895 h 386097"/>
                <a:gd name="connsiteX120" fmla="*/ 427514 w 437960"/>
                <a:gd name="connsiteY120" fmla="*/ 115396 h 386097"/>
                <a:gd name="connsiteX121" fmla="*/ 430363 w 437960"/>
                <a:gd name="connsiteY121" fmla="*/ 128379 h 386097"/>
                <a:gd name="connsiteX122" fmla="*/ 433212 w 437960"/>
                <a:gd name="connsiteY122" fmla="*/ 141361 h 386097"/>
                <a:gd name="connsiteX123" fmla="*/ 435111 w 437960"/>
                <a:gd name="connsiteY123" fmla="*/ 154343 h 386097"/>
                <a:gd name="connsiteX124" fmla="*/ 436536 w 437960"/>
                <a:gd name="connsiteY124" fmla="*/ 167806 h 386097"/>
                <a:gd name="connsiteX125" fmla="*/ 437485 w 437960"/>
                <a:gd name="connsiteY125" fmla="*/ 181269 h 386097"/>
                <a:gd name="connsiteX126" fmla="*/ 437960 w 437960"/>
                <a:gd name="connsiteY126" fmla="*/ 194251 h 386097"/>
                <a:gd name="connsiteX127" fmla="*/ 437485 w 437960"/>
                <a:gd name="connsiteY127" fmla="*/ 207714 h 386097"/>
                <a:gd name="connsiteX128" fmla="*/ 436536 w 437960"/>
                <a:gd name="connsiteY128" fmla="*/ 220696 h 386097"/>
                <a:gd name="connsiteX129" fmla="*/ 435586 w 437960"/>
                <a:gd name="connsiteY129" fmla="*/ 233678 h 386097"/>
                <a:gd name="connsiteX130" fmla="*/ 433687 w 437960"/>
                <a:gd name="connsiteY130" fmla="*/ 246660 h 386097"/>
                <a:gd name="connsiteX131" fmla="*/ 430838 w 437960"/>
                <a:gd name="connsiteY131" fmla="*/ 259161 h 386097"/>
                <a:gd name="connsiteX132" fmla="*/ 427989 w 437960"/>
                <a:gd name="connsiteY132" fmla="*/ 272143 h 386097"/>
                <a:gd name="connsiteX133" fmla="*/ 424190 w 437960"/>
                <a:gd name="connsiteY133" fmla="*/ 284164 h 386097"/>
                <a:gd name="connsiteX134" fmla="*/ 419917 w 437960"/>
                <a:gd name="connsiteY134" fmla="*/ 296665 h 386097"/>
                <a:gd name="connsiteX135" fmla="*/ 415169 w 437960"/>
                <a:gd name="connsiteY135" fmla="*/ 308685 h 386097"/>
                <a:gd name="connsiteX136" fmla="*/ 409946 w 437960"/>
                <a:gd name="connsiteY136" fmla="*/ 320706 h 386097"/>
                <a:gd name="connsiteX137" fmla="*/ 404248 w 437960"/>
                <a:gd name="connsiteY137" fmla="*/ 332726 h 386097"/>
                <a:gd name="connsiteX138" fmla="*/ 398075 w 437960"/>
                <a:gd name="connsiteY138" fmla="*/ 343304 h 386097"/>
                <a:gd name="connsiteX139" fmla="*/ 390952 w 437960"/>
                <a:gd name="connsiteY139" fmla="*/ 354844 h 386097"/>
                <a:gd name="connsiteX140" fmla="*/ 383830 w 437960"/>
                <a:gd name="connsiteY140" fmla="*/ 365903 h 386097"/>
                <a:gd name="connsiteX141" fmla="*/ 376233 w 437960"/>
                <a:gd name="connsiteY141" fmla="*/ 376000 h 386097"/>
                <a:gd name="connsiteX142" fmla="*/ 367686 w 437960"/>
                <a:gd name="connsiteY142" fmla="*/ 386097 h 386097"/>
                <a:gd name="connsiteX143" fmla="*/ 355341 w 437960"/>
                <a:gd name="connsiteY143" fmla="*/ 375519 h 386097"/>
                <a:gd name="connsiteX144" fmla="*/ 363887 w 437960"/>
                <a:gd name="connsiteY144" fmla="*/ 366384 h 386097"/>
                <a:gd name="connsiteX145" fmla="*/ 371010 w 437960"/>
                <a:gd name="connsiteY145" fmla="*/ 355806 h 386097"/>
                <a:gd name="connsiteX146" fmla="*/ 377657 w 437960"/>
                <a:gd name="connsiteY146" fmla="*/ 346189 h 386097"/>
                <a:gd name="connsiteX147" fmla="*/ 384305 w 437960"/>
                <a:gd name="connsiteY147" fmla="*/ 335611 h 386097"/>
                <a:gd name="connsiteX148" fmla="*/ 390003 w 437960"/>
                <a:gd name="connsiteY148" fmla="*/ 324552 h 386097"/>
                <a:gd name="connsiteX149" fmla="*/ 395701 w 437960"/>
                <a:gd name="connsiteY149" fmla="*/ 313974 h 386097"/>
                <a:gd name="connsiteX150" fmla="*/ 399974 w 437960"/>
                <a:gd name="connsiteY150" fmla="*/ 302435 h 386097"/>
                <a:gd name="connsiteX151" fmla="*/ 404722 w 437960"/>
                <a:gd name="connsiteY151" fmla="*/ 290895 h 386097"/>
                <a:gd name="connsiteX152" fmla="*/ 408996 w 437960"/>
                <a:gd name="connsiteY152" fmla="*/ 279356 h 386097"/>
                <a:gd name="connsiteX153" fmla="*/ 411845 w 437960"/>
                <a:gd name="connsiteY153" fmla="*/ 267816 h 386097"/>
                <a:gd name="connsiteX154" fmla="*/ 415169 w 437960"/>
                <a:gd name="connsiteY154" fmla="*/ 255795 h 386097"/>
                <a:gd name="connsiteX155" fmla="*/ 417543 w 437960"/>
                <a:gd name="connsiteY155" fmla="*/ 243775 h 386097"/>
                <a:gd name="connsiteX156" fmla="*/ 419917 w 437960"/>
                <a:gd name="connsiteY156" fmla="*/ 231754 h 386097"/>
                <a:gd name="connsiteX157" fmla="*/ 420867 w 437960"/>
                <a:gd name="connsiteY157" fmla="*/ 219253 h 386097"/>
                <a:gd name="connsiteX158" fmla="*/ 421816 w 437960"/>
                <a:gd name="connsiteY158" fmla="*/ 206752 h 386097"/>
                <a:gd name="connsiteX159" fmla="*/ 421816 w 437960"/>
                <a:gd name="connsiteY159" fmla="*/ 194251 h 386097"/>
                <a:gd name="connsiteX160" fmla="*/ 421816 w 437960"/>
                <a:gd name="connsiteY160" fmla="*/ 181749 h 386097"/>
                <a:gd name="connsiteX161" fmla="*/ 420867 w 437960"/>
                <a:gd name="connsiteY161" fmla="*/ 169248 h 386097"/>
                <a:gd name="connsiteX162" fmla="*/ 418967 w 437960"/>
                <a:gd name="connsiteY162" fmla="*/ 157228 h 386097"/>
                <a:gd name="connsiteX163" fmla="*/ 417543 w 437960"/>
                <a:gd name="connsiteY163" fmla="*/ 144726 h 386097"/>
                <a:gd name="connsiteX164" fmla="*/ 415169 w 437960"/>
                <a:gd name="connsiteY164" fmla="*/ 132225 h 386097"/>
                <a:gd name="connsiteX165" fmla="*/ 411845 w 437960"/>
                <a:gd name="connsiteY165" fmla="*/ 120205 h 386097"/>
                <a:gd name="connsiteX166" fmla="*/ 408521 w 437960"/>
                <a:gd name="connsiteY166" fmla="*/ 108184 h 386097"/>
                <a:gd name="connsiteX167" fmla="*/ 404248 w 437960"/>
                <a:gd name="connsiteY167" fmla="*/ 96164 h 386097"/>
                <a:gd name="connsiteX168" fmla="*/ 399499 w 437960"/>
                <a:gd name="connsiteY168" fmla="*/ 84624 h 386097"/>
                <a:gd name="connsiteX169" fmla="*/ 394751 w 437960"/>
                <a:gd name="connsiteY169" fmla="*/ 73565 h 386097"/>
                <a:gd name="connsiteX170" fmla="*/ 389053 w 437960"/>
                <a:gd name="connsiteY170" fmla="*/ 62026 h 386097"/>
                <a:gd name="connsiteX171" fmla="*/ 382880 w 437960"/>
                <a:gd name="connsiteY171" fmla="*/ 51448 h 386097"/>
                <a:gd name="connsiteX172" fmla="*/ 376233 w 437960"/>
                <a:gd name="connsiteY172" fmla="*/ 40870 h 386097"/>
                <a:gd name="connsiteX173" fmla="*/ 369111 w 437960"/>
                <a:gd name="connsiteY173" fmla="*/ 30292 h 386097"/>
                <a:gd name="connsiteX174" fmla="*/ 361513 w 437960"/>
                <a:gd name="connsiteY174" fmla="*/ 20675 h 386097"/>
                <a:gd name="connsiteX175" fmla="*/ 353441 w 437960"/>
                <a:gd name="connsiteY175" fmla="*/ 10578 h 38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37960" h="386097">
                  <a:moveTo>
                    <a:pt x="261719" y="101806"/>
                  </a:moveTo>
                  <a:lnTo>
                    <a:pt x="268923" y="112343"/>
                  </a:lnTo>
                  <a:lnTo>
                    <a:pt x="274686" y="122401"/>
                  </a:lnTo>
                  <a:lnTo>
                    <a:pt x="279968" y="133418"/>
                  </a:lnTo>
                  <a:lnTo>
                    <a:pt x="284770" y="144913"/>
                  </a:lnTo>
                  <a:lnTo>
                    <a:pt x="287652" y="155929"/>
                  </a:lnTo>
                  <a:lnTo>
                    <a:pt x="290533" y="167903"/>
                  </a:lnTo>
                  <a:lnTo>
                    <a:pt x="291494" y="180356"/>
                  </a:lnTo>
                  <a:lnTo>
                    <a:pt x="291974" y="192330"/>
                  </a:lnTo>
                  <a:lnTo>
                    <a:pt x="291494" y="204783"/>
                  </a:lnTo>
                  <a:lnTo>
                    <a:pt x="290533" y="217236"/>
                  </a:lnTo>
                  <a:lnTo>
                    <a:pt x="287652" y="229210"/>
                  </a:lnTo>
                  <a:lnTo>
                    <a:pt x="284290" y="241184"/>
                  </a:lnTo>
                  <a:lnTo>
                    <a:pt x="279488" y="252200"/>
                  </a:lnTo>
                  <a:lnTo>
                    <a:pt x="274205" y="263695"/>
                  </a:lnTo>
                  <a:lnTo>
                    <a:pt x="267962" y="274232"/>
                  </a:lnTo>
                  <a:lnTo>
                    <a:pt x="260759" y="284290"/>
                  </a:lnTo>
                  <a:lnTo>
                    <a:pt x="247793" y="274711"/>
                  </a:lnTo>
                  <a:lnTo>
                    <a:pt x="254516" y="265132"/>
                  </a:lnTo>
                  <a:lnTo>
                    <a:pt x="260279" y="256031"/>
                  </a:lnTo>
                  <a:lnTo>
                    <a:pt x="265081" y="245973"/>
                  </a:lnTo>
                  <a:lnTo>
                    <a:pt x="268443" y="235915"/>
                  </a:lnTo>
                  <a:lnTo>
                    <a:pt x="271804" y="225378"/>
                  </a:lnTo>
                  <a:lnTo>
                    <a:pt x="274205" y="214362"/>
                  </a:lnTo>
                  <a:lnTo>
                    <a:pt x="275166" y="203825"/>
                  </a:lnTo>
                  <a:lnTo>
                    <a:pt x="275646" y="192330"/>
                  </a:lnTo>
                  <a:lnTo>
                    <a:pt x="275166" y="181314"/>
                  </a:lnTo>
                  <a:lnTo>
                    <a:pt x="274205" y="170776"/>
                  </a:lnTo>
                  <a:lnTo>
                    <a:pt x="272284" y="160239"/>
                  </a:lnTo>
                  <a:lnTo>
                    <a:pt x="268923" y="149702"/>
                  </a:lnTo>
                  <a:lnTo>
                    <a:pt x="265561" y="139644"/>
                  </a:lnTo>
                  <a:lnTo>
                    <a:pt x="260759" y="130065"/>
                  </a:lnTo>
                  <a:lnTo>
                    <a:pt x="254996" y="120965"/>
                  </a:lnTo>
                  <a:lnTo>
                    <a:pt x="248753" y="111864"/>
                  </a:lnTo>
                  <a:close/>
                  <a:moveTo>
                    <a:pt x="314063" y="53785"/>
                  </a:moveTo>
                  <a:lnTo>
                    <a:pt x="320306" y="61935"/>
                  </a:lnTo>
                  <a:lnTo>
                    <a:pt x="325588" y="69605"/>
                  </a:lnTo>
                  <a:lnTo>
                    <a:pt x="331351" y="77276"/>
                  </a:lnTo>
                  <a:lnTo>
                    <a:pt x="336153" y="85425"/>
                  </a:lnTo>
                  <a:lnTo>
                    <a:pt x="340475" y="94055"/>
                  </a:lnTo>
                  <a:lnTo>
                    <a:pt x="344797" y="102684"/>
                  </a:lnTo>
                  <a:lnTo>
                    <a:pt x="348639" y="111313"/>
                  </a:lnTo>
                  <a:lnTo>
                    <a:pt x="352001" y="120421"/>
                  </a:lnTo>
                  <a:lnTo>
                    <a:pt x="355363" y="129530"/>
                  </a:lnTo>
                  <a:lnTo>
                    <a:pt x="357764" y="138639"/>
                  </a:lnTo>
                  <a:lnTo>
                    <a:pt x="359685" y="147747"/>
                  </a:lnTo>
                  <a:lnTo>
                    <a:pt x="362086" y="156856"/>
                  </a:lnTo>
                  <a:lnTo>
                    <a:pt x="363527" y="166923"/>
                  </a:lnTo>
                  <a:lnTo>
                    <a:pt x="364487" y="176032"/>
                  </a:lnTo>
                  <a:lnTo>
                    <a:pt x="364967" y="186099"/>
                  </a:lnTo>
                  <a:lnTo>
                    <a:pt x="364967" y="195208"/>
                  </a:lnTo>
                  <a:lnTo>
                    <a:pt x="364967" y="205275"/>
                  </a:lnTo>
                  <a:lnTo>
                    <a:pt x="364487" y="214384"/>
                  </a:lnTo>
                  <a:lnTo>
                    <a:pt x="363527" y="223972"/>
                  </a:lnTo>
                  <a:lnTo>
                    <a:pt x="362086" y="233080"/>
                  </a:lnTo>
                  <a:lnTo>
                    <a:pt x="360165" y="242668"/>
                  </a:lnTo>
                  <a:lnTo>
                    <a:pt x="358244" y="251297"/>
                  </a:lnTo>
                  <a:lnTo>
                    <a:pt x="355843" y="259926"/>
                  </a:lnTo>
                  <a:lnTo>
                    <a:pt x="352481" y="269035"/>
                  </a:lnTo>
                  <a:lnTo>
                    <a:pt x="349599" y="277664"/>
                  </a:lnTo>
                  <a:lnTo>
                    <a:pt x="345758" y="285814"/>
                  </a:lnTo>
                  <a:lnTo>
                    <a:pt x="341436" y="294922"/>
                  </a:lnTo>
                  <a:lnTo>
                    <a:pt x="337594" y="303072"/>
                  </a:lnTo>
                  <a:lnTo>
                    <a:pt x="332792" y="310743"/>
                  </a:lnTo>
                  <a:lnTo>
                    <a:pt x="327509" y="318413"/>
                  </a:lnTo>
                  <a:lnTo>
                    <a:pt x="322707" y="326563"/>
                  </a:lnTo>
                  <a:lnTo>
                    <a:pt x="316944" y="334233"/>
                  </a:lnTo>
                  <a:lnTo>
                    <a:pt x="303978" y="324166"/>
                  </a:lnTo>
                  <a:lnTo>
                    <a:pt x="308780" y="316975"/>
                  </a:lnTo>
                  <a:lnTo>
                    <a:pt x="314063" y="309784"/>
                  </a:lnTo>
                  <a:lnTo>
                    <a:pt x="318865" y="302593"/>
                  </a:lnTo>
                  <a:lnTo>
                    <a:pt x="323667" y="295402"/>
                  </a:lnTo>
                  <a:lnTo>
                    <a:pt x="327029" y="287731"/>
                  </a:lnTo>
                  <a:lnTo>
                    <a:pt x="331351" y="279582"/>
                  </a:lnTo>
                  <a:lnTo>
                    <a:pt x="334232" y="271432"/>
                  </a:lnTo>
                  <a:lnTo>
                    <a:pt x="337594" y="263762"/>
                  </a:lnTo>
                  <a:lnTo>
                    <a:pt x="339995" y="255612"/>
                  </a:lnTo>
                  <a:lnTo>
                    <a:pt x="342396" y="246983"/>
                  </a:lnTo>
                  <a:lnTo>
                    <a:pt x="344317" y="238833"/>
                  </a:lnTo>
                  <a:lnTo>
                    <a:pt x="345758" y="230683"/>
                  </a:lnTo>
                  <a:lnTo>
                    <a:pt x="347198" y="221575"/>
                  </a:lnTo>
                  <a:lnTo>
                    <a:pt x="348639" y="212945"/>
                  </a:lnTo>
                  <a:lnTo>
                    <a:pt x="349119" y="204316"/>
                  </a:lnTo>
                  <a:lnTo>
                    <a:pt x="349119" y="195208"/>
                  </a:lnTo>
                  <a:lnTo>
                    <a:pt x="349119" y="186578"/>
                  </a:lnTo>
                  <a:lnTo>
                    <a:pt x="347679" y="177949"/>
                  </a:lnTo>
                  <a:lnTo>
                    <a:pt x="347198" y="168841"/>
                  </a:lnTo>
                  <a:lnTo>
                    <a:pt x="345758" y="160212"/>
                  </a:lnTo>
                  <a:lnTo>
                    <a:pt x="344317" y="151582"/>
                  </a:lnTo>
                  <a:lnTo>
                    <a:pt x="342396" y="142474"/>
                  </a:lnTo>
                  <a:lnTo>
                    <a:pt x="339515" y="134324"/>
                  </a:lnTo>
                  <a:lnTo>
                    <a:pt x="336633" y="126174"/>
                  </a:lnTo>
                  <a:lnTo>
                    <a:pt x="333272" y="117545"/>
                  </a:lnTo>
                  <a:lnTo>
                    <a:pt x="330390" y="109395"/>
                  </a:lnTo>
                  <a:lnTo>
                    <a:pt x="326068" y="101725"/>
                  </a:lnTo>
                  <a:lnTo>
                    <a:pt x="321746" y="94055"/>
                  </a:lnTo>
                  <a:lnTo>
                    <a:pt x="317424" y="85905"/>
                  </a:lnTo>
                  <a:lnTo>
                    <a:pt x="312622" y="78234"/>
                  </a:lnTo>
                  <a:lnTo>
                    <a:pt x="307339" y="71043"/>
                  </a:lnTo>
                  <a:lnTo>
                    <a:pt x="301577" y="64332"/>
                  </a:lnTo>
                  <a:close/>
                  <a:moveTo>
                    <a:pt x="211296" y="26892"/>
                  </a:moveTo>
                  <a:lnTo>
                    <a:pt x="211296" y="121423"/>
                  </a:lnTo>
                  <a:lnTo>
                    <a:pt x="211296" y="268041"/>
                  </a:lnTo>
                  <a:lnTo>
                    <a:pt x="211296" y="361125"/>
                  </a:lnTo>
                  <a:lnTo>
                    <a:pt x="92623" y="268041"/>
                  </a:lnTo>
                  <a:lnTo>
                    <a:pt x="0" y="268041"/>
                  </a:lnTo>
                  <a:lnTo>
                    <a:pt x="0" y="195214"/>
                  </a:lnTo>
                  <a:lnTo>
                    <a:pt x="0" y="194732"/>
                  </a:lnTo>
                  <a:lnTo>
                    <a:pt x="0" y="121423"/>
                  </a:lnTo>
                  <a:lnTo>
                    <a:pt x="92623" y="121423"/>
                  </a:lnTo>
                  <a:close/>
                  <a:moveTo>
                    <a:pt x="365312" y="0"/>
                  </a:moveTo>
                  <a:lnTo>
                    <a:pt x="373859" y="10097"/>
                  </a:lnTo>
                  <a:lnTo>
                    <a:pt x="382406" y="21156"/>
                  </a:lnTo>
                  <a:lnTo>
                    <a:pt x="389528" y="31734"/>
                  </a:lnTo>
                  <a:lnTo>
                    <a:pt x="396650" y="42793"/>
                  </a:lnTo>
                  <a:lnTo>
                    <a:pt x="402823" y="54813"/>
                  </a:lnTo>
                  <a:lnTo>
                    <a:pt x="408996" y="66353"/>
                  </a:lnTo>
                  <a:lnTo>
                    <a:pt x="414694" y="77893"/>
                  </a:lnTo>
                  <a:lnTo>
                    <a:pt x="418967" y="90394"/>
                  </a:lnTo>
                  <a:lnTo>
                    <a:pt x="423715" y="102895"/>
                  </a:lnTo>
                  <a:lnTo>
                    <a:pt x="427514" y="115396"/>
                  </a:lnTo>
                  <a:lnTo>
                    <a:pt x="430363" y="128379"/>
                  </a:lnTo>
                  <a:lnTo>
                    <a:pt x="433212" y="141361"/>
                  </a:lnTo>
                  <a:lnTo>
                    <a:pt x="435111" y="154343"/>
                  </a:lnTo>
                  <a:lnTo>
                    <a:pt x="436536" y="167806"/>
                  </a:lnTo>
                  <a:lnTo>
                    <a:pt x="437485" y="181269"/>
                  </a:lnTo>
                  <a:lnTo>
                    <a:pt x="437960" y="194251"/>
                  </a:lnTo>
                  <a:lnTo>
                    <a:pt x="437485" y="207714"/>
                  </a:lnTo>
                  <a:lnTo>
                    <a:pt x="436536" y="220696"/>
                  </a:lnTo>
                  <a:lnTo>
                    <a:pt x="435586" y="233678"/>
                  </a:lnTo>
                  <a:lnTo>
                    <a:pt x="433687" y="246660"/>
                  </a:lnTo>
                  <a:lnTo>
                    <a:pt x="430838" y="259161"/>
                  </a:lnTo>
                  <a:lnTo>
                    <a:pt x="427989" y="272143"/>
                  </a:lnTo>
                  <a:lnTo>
                    <a:pt x="424190" y="284164"/>
                  </a:lnTo>
                  <a:lnTo>
                    <a:pt x="419917" y="296665"/>
                  </a:lnTo>
                  <a:lnTo>
                    <a:pt x="415169" y="308685"/>
                  </a:lnTo>
                  <a:lnTo>
                    <a:pt x="409946" y="320706"/>
                  </a:lnTo>
                  <a:lnTo>
                    <a:pt x="404248" y="332726"/>
                  </a:lnTo>
                  <a:lnTo>
                    <a:pt x="398075" y="343304"/>
                  </a:lnTo>
                  <a:lnTo>
                    <a:pt x="390952" y="354844"/>
                  </a:lnTo>
                  <a:lnTo>
                    <a:pt x="383830" y="365903"/>
                  </a:lnTo>
                  <a:lnTo>
                    <a:pt x="376233" y="376000"/>
                  </a:lnTo>
                  <a:lnTo>
                    <a:pt x="367686" y="386097"/>
                  </a:lnTo>
                  <a:lnTo>
                    <a:pt x="355341" y="375519"/>
                  </a:lnTo>
                  <a:lnTo>
                    <a:pt x="363887" y="366384"/>
                  </a:lnTo>
                  <a:lnTo>
                    <a:pt x="371010" y="355806"/>
                  </a:lnTo>
                  <a:lnTo>
                    <a:pt x="377657" y="346189"/>
                  </a:lnTo>
                  <a:lnTo>
                    <a:pt x="384305" y="335611"/>
                  </a:lnTo>
                  <a:lnTo>
                    <a:pt x="390003" y="324552"/>
                  </a:lnTo>
                  <a:lnTo>
                    <a:pt x="395701" y="313974"/>
                  </a:lnTo>
                  <a:lnTo>
                    <a:pt x="399974" y="302435"/>
                  </a:lnTo>
                  <a:lnTo>
                    <a:pt x="404722" y="290895"/>
                  </a:lnTo>
                  <a:lnTo>
                    <a:pt x="408996" y="279356"/>
                  </a:lnTo>
                  <a:lnTo>
                    <a:pt x="411845" y="267816"/>
                  </a:lnTo>
                  <a:lnTo>
                    <a:pt x="415169" y="255795"/>
                  </a:lnTo>
                  <a:lnTo>
                    <a:pt x="417543" y="243775"/>
                  </a:lnTo>
                  <a:lnTo>
                    <a:pt x="419917" y="231754"/>
                  </a:lnTo>
                  <a:lnTo>
                    <a:pt x="420867" y="219253"/>
                  </a:lnTo>
                  <a:lnTo>
                    <a:pt x="421816" y="206752"/>
                  </a:lnTo>
                  <a:lnTo>
                    <a:pt x="421816" y="194251"/>
                  </a:lnTo>
                  <a:lnTo>
                    <a:pt x="421816" y="181749"/>
                  </a:lnTo>
                  <a:lnTo>
                    <a:pt x="420867" y="169248"/>
                  </a:lnTo>
                  <a:lnTo>
                    <a:pt x="418967" y="157228"/>
                  </a:lnTo>
                  <a:lnTo>
                    <a:pt x="417543" y="144726"/>
                  </a:lnTo>
                  <a:lnTo>
                    <a:pt x="415169" y="132225"/>
                  </a:lnTo>
                  <a:lnTo>
                    <a:pt x="411845" y="120205"/>
                  </a:lnTo>
                  <a:lnTo>
                    <a:pt x="408521" y="108184"/>
                  </a:lnTo>
                  <a:lnTo>
                    <a:pt x="404248" y="96164"/>
                  </a:lnTo>
                  <a:lnTo>
                    <a:pt x="399499" y="84624"/>
                  </a:lnTo>
                  <a:lnTo>
                    <a:pt x="394751" y="73565"/>
                  </a:lnTo>
                  <a:lnTo>
                    <a:pt x="389053" y="62026"/>
                  </a:lnTo>
                  <a:lnTo>
                    <a:pt x="382880" y="51448"/>
                  </a:lnTo>
                  <a:lnTo>
                    <a:pt x="376233" y="40870"/>
                  </a:lnTo>
                  <a:lnTo>
                    <a:pt x="369111" y="30292"/>
                  </a:lnTo>
                  <a:lnTo>
                    <a:pt x="361513" y="20675"/>
                  </a:lnTo>
                  <a:lnTo>
                    <a:pt x="353441" y="10578"/>
                  </a:lnTo>
                  <a:close/>
                </a:path>
              </a:pathLst>
            </a:custGeom>
            <a:solidFill>
              <a:schemeClr val="accent3"/>
            </a:solidFill>
            <a:ln w="9525">
              <a:noFill/>
              <a:round/>
              <a:headEnd/>
              <a:tailEnd/>
            </a:ln>
            <a:extLst/>
          </p:spPr>
          <p:txBody>
            <a:bodyPr vert="horz" wrap="square" lIns="91440" tIns="45720" rIns="91440" bIns="45720" numCol="1" anchor="t" anchorCtr="0" compatLnSpc="1">
              <a:prstTxWarp prst="textNoShape">
                <a:avLst/>
              </a:prstTxWarp>
              <a:normAutofit/>
            </a:bodyPr>
            <a:lstStyle/>
            <a:p>
              <a:endParaRPr lang="en-US"/>
            </a:p>
          </p:txBody>
        </p:sp>
        <p:sp>
          <p:nvSpPr>
            <p:cNvPr id="7" name="îṧḷiḓe">
              <a:extLst>
                <a:ext uri="{FF2B5EF4-FFF2-40B4-BE49-F238E27FC236}">
                  <a16:creationId xmlns:a16="http://schemas.microsoft.com/office/drawing/2014/main" id="{645C9E67-622E-4E7E-A572-9C83DE67BD9B}"/>
                </a:ext>
              </a:extLst>
            </p:cNvPr>
            <p:cNvSpPr/>
            <p:nvPr/>
          </p:nvSpPr>
          <p:spPr bwMode="auto">
            <a:xfrm>
              <a:off x="8013209" y="3270766"/>
              <a:ext cx="464852" cy="441803"/>
            </a:xfrm>
            <a:custGeom>
              <a:avLst/>
              <a:gdLst>
                <a:gd name="T0" fmla="*/ 355 w 967"/>
                <a:gd name="T1" fmla="*/ 780 h 917"/>
                <a:gd name="T2" fmla="*/ 379 w 967"/>
                <a:gd name="T3" fmla="*/ 799 h 917"/>
                <a:gd name="T4" fmla="*/ 388 w 967"/>
                <a:gd name="T5" fmla="*/ 828 h 917"/>
                <a:gd name="T6" fmla="*/ 379 w 967"/>
                <a:gd name="T7" fmla="*/ 858 h 917"/>
                <a:gd name="T8" fmla="*/ 355 w 967"/>
                <a:gd name="T9" fmla="*/ 878 h 917"/>
                <a:gd name="T10" fmla="*/ 324 w 967"/>
                <a:gd name="T11" fmla="*/ 880 h 917"/>
                <a:gd name="T12" fmla="*/ 297 w 967"/>
                <a:gd name="T13" fmla="*/ 866 h 917"/>
                <a:gd name="T14" fmla="*/ 283 w 967"/>
                <a:gd name="T15" fmla="*/ 839 h 917"/>
                <a:gd name="T16" fmla="*/ 286 w 967"/>
                <a:gd name="T17" fmla="*/ 808 h 917"/>
                <a:gd name="T18" fmla="*/ 306 w 967"/>
                <a:gd name="T19" fmla="*/ 785 h 917"/>
                <a:gd name="T20" fmla="*/ 335 w 967"/>
                <a:gd name="T21" fmla="*/ 775 h 917"/>
                <a:gd name="T22" fmla="*/ 743 w 967"/>
                <a:gd name="T23" fmla="*/ 780 h 917"/>
                <a:gd name="T24" fmla="*/ 767 w 967"/>
                <a:gd name="T25" fmla="*/ 799 h 917"/>
                <a:gd name="T26" fmla="*/ 775 w 967"/>
                <a:gd name="T27" fmla="*/ 828 h 917"/>
                <a:gd name="T28" fmla="*/ 767 w 967"/>
                <a:gd name="T29" fmla="*/ 858 h 917"/>
                <a:gd name="T30" fmla="*/ 743 w 967"/>
                <a:gd name="T31" fmla="*/ 878 h 917"/>
                <a:gd name="T32" fmla="*/ 712 w 967"/>
                <a:gd name="T33" fmla="*/ 880 h 917"/>
                <a:gd name="T34" fmla="*/ 686 w 967"/>
                <a:gd name="T35" fmla="*/ 866 h 917"/>
                <a:gd name="T36" fmla="*/ 671 w 967"/>
                <a:gd name="T37" fmla="*/ 839 h 917"/>
                <a:gd name="T38" fmla="*/ 674 w 967"/>
                <a:gd name="T39" fmla="*/ 808 h 917"/>
                <a:gd name="T40" fmla="*/ 693 w 967"/>
                <a:gd name="T41" fmla="*/ 785 h 917"/>
                <a:gd name="T42" fmla="*/ 723 w 967"/>
                <a:gd name="T43" fmla="*/ 775 h 917"/>
                <a:gd name="T44" fmla="*/ 166 w 967"/>
                <a:gd name="T45" fmla="*/ 0 h 917"/>
                <a:gd name="T46" fmla="*/ 138 w 967"/>
                <a:gd name="T47" fmla="*/ 35 h 917"/>
                <a:gd name="T48" fmla="*/ 297 w 967"/>
                <a:gd name="T49" fmla="*/ 749 h 917"/>
                <a:gd name="T50" fmla="*/ 280 w 967"/>
                <a:gd name="T51" fmla="*/ 760 h 917"/>
                <a:gd name="T52" fmla="*/ 265 w 967"/>
                <a:gd name="T53" fmla="*/ 775 h 917"/>
                <a:gd name="T54" fmla="*/ 254 w 967"/>
                <a:gd name="T55" fmla="*/ 794 h 917"/>
                <a:gd name="T56" fmla="*/ 248 w 967"/>
                <a:gd name="T57" fmla="*/ 814 h 917"/>
                <a:gd name="T58" fmla="*/ 247 w 967"/>
                <a:gd name="T59" fmla="*/ 838 h 917"/>
                <a:gd name="T60" fmla="*/ 254 w 967"/>
                <a:gd name="T61" fmla="*/ 863 h 917"/>
                <a:gd name="T62" fmla="*/ 267 w 967"/>
                <a:gd name="T63" fmla="*/ 884 h 917"/>
                <a:gd name="T64" fmla="*/ 285 w 967"/>
                <a:gd name="T65" fmla="*/ 902 h 917"/>
                <a:gd name="T66" fmla="*/ 309 w 967"/>
                <a:gd name="T67" fmla="*/ 912 h 917"/>
                <a:gd name="T68" fmla="*/ 335 w 967"/>
                <a:gd name="T69" fmla="*/ 917 h 917"/>
                <a:gd name="T70" fmla="*/ 361 w 967"/>
                <a:gd name="T71" fmla="*/ 912 h 917"/>
                <a:gd name="T72" fmla="*/ 384 w 967"/>
                <a:gd name="T73" fmla="*/ 902 h 917"/>
                <a:gd name="T74" fmla="*/ 403 w 967"/>
                <a:gd name="T75" fmla="*/ 884 h 917"/>
                <a:gd name="T76" fmla="*/ 416 w 967"/>
                <a:gd name="T77" fmla="*/ 863 h 917"/>
                <a:gd name="T78" fmla="*/ 422 w 967"/>
                <a:gd name="T79" fmla="*/ 838 h 917"/>
                <a:gd name="T80" fmla="*/ 422 w 967"/>
                <a:gd name="T81" fmla="*/ 814 h 917"/>
                <a:gd name="T82" fmla="*/ 413 w 967"/>
                <a:gd name="T83" fmla="*/ 787 h 917"/>
                <a:gd name="T84" fmla="*/ 645 w 967"/>
                <a:gd name="T85" fmla="*/ 787 h 917"/>
                <a:gd name="T86" fmla="*/ 636 w 967"/>
                <a:gd name="T87" fmla="*/ 814 h 917"/>
                <a:gd name="T88" fmla="*/ 635 w 967"/>
                <a:gd name="T89" fmla="*/ 838 h 917"/>
                <a:gd name="T90" fmla="*/ 642 w 967"/>
                <a:gd name="T91" fmla="*/ 863 h 917"/>
                <a:gd name="T92" fmla="*/ 655 w 967"/>
                <a:gd name="T93" fmla="*/ 884 h 917"/>
                <a:gd name="T94" fmla="*/ 674 w 967"/>
                <a:gd name="T95" fmla="*/ 902 h 917"/>
                <a:gd name="T96" fmla="*/ 697 w 967"/>
                <a:gd name="T97" fmla="*/ 912 h 917"/>
                <a:gd name="T98" fmla="*/ 723 w 967"/>
                <a:gd name="T99" fmla="*/ 917 h 917"/>
                <a:gd name="T100" fmla="*/ 750 w 967"/>
                <a:gd name="T101" fmla="*/ 912 h 917"/>
                <a:gd name="T102" fmla="*/ 772 w 967"/>
                <a:gd name="T103" fmla="*/ 902 h 917"/>
                <a:gd name="T104" fmla="*/ 791 w 967"/>
                <a:gd name="T105" fmla="*/ 884 h 917"/>
                <a:gd name="T106" fmla="*/ 805 w 967"/>
                <a:gd name="T107" fmla="*/ 863 h 917"/>
                <a:gd name="T108" fmla="*/ 811 w 967"/>
                <a:gd name="T109" fmla="*/ 838 h 917"/>
                <a:gd name="T110" fmla="*/ 809 w 967"/>
                <a:gd name="T111" fmla="*/ 811 h 917"/>
                <a:gd name="T112" fmla="*/ 800 w 967"/>
                <a:gd name="T113" fmla="*/ 787 h 917"/>
                <a:gd name="T114" fmla="*/ 785 w 967"/>
                <a:gd name="T115" fmla="*/ 767 h 917"/>
                <a:gd name="T116" fmla="*/ 765 w 967"/>
                <a:gd name="T117" fmla="*/ 751 h 917"/>
                <a:gd name="T118" fmla="*/ 741 w 967"/>
                <a:gd name="T119" fmla="*/ 742 h 917"/>
                <a:gd name="T120" fmla="*/ 346 w 967"/>
                <a:gd name="T121" fmla="*/ 741 h 917"/>
                <a:gd name="T122" fmla="*/ 967 w 967"/>
                <a:gd name="T123" fmla="*/ 247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7" h="917">
                  <a:moveTo>
                    <a:pt x="335" y="775"/>
                  </a:moveTo>
                  <a:lnTo>
                    <a:pt x="346" y="776"/>
                  </a:lnTo>
                  <a:lnTo>
                    <a:pt x="355" y="780"/>
                  </a:lnTo>
                  <a:lnTo>
                    <a:pt x="364" y="785"/>
                  </a:lnTo>
                  <a:lnTo>
                    <a:pt x="373" y="791"/>
                  </a:lnTo>
                  <a:lnTo>
                    <a:pt x="379" y="799"/>
                  </a:lnTo>
                  <a:lnTo>
                    <a:pt x="383" y="808"/>
                  </a:lnTo>
                  <a:lnTo>
                    <a:pt x="387" y="818"/>
                  </a:lnTo>
                  <a:lnTo>
                    <a:pt x="388" y="828"/>
                  </a:lnTo>
                  <a:lnTo>
                    <a:pt x="387" y="839"/>
                  </a:lnTo>
                  <a:lnTo>
                    <a:pt x="383" y="850"/>
                  </a:lnTo>
                  <a:lnTo>
                    <a:pt x="379" y="858"/>
                  </a:lnTo>
                  <a:lnTo>
                    <a:pt x="373" y="866"/>
                  </a:lnTo>
                  <a:lnTo>
                    <a:pt x="364" y="872"/>
                  </a:lnTo>
                  <a:lnTo>
                    <a:pt x="355" y="878"/>
                  </a:lnTo>
                  <a:lnTo>
                    <a:pt x="346" y="880"/>
                  </a:lnTo>
                  <a:lnTo>
                    <a:pt x="335" y="881"/>
                  </a:lnTo>
                  <a:lnTo>
                    <a:pt x="324" y="880"/>
                  </a:lnTo>
                  <a:lnTo>
                    <a:pt x="314" y="878"/>
                  </a:lnTo>
                  <a:lnTo>
                    <a:pt x="306" y="872"/>
                  </a:lnTo>
                  <a:lnTo>
                    <a:pt x="297" y="866"/>
                  </a:lnTo>
                  <a:lnTo>
                    <a:pt x="291" y="858"/>
                  </a:lnTo>
                  <a:lnTo>
                    <a:pt x="286" y="850"/>
                  </a:lnTo>
                  <a:lnTo>
                    <a:pt x="283" y="839"/>
                  </a:lnTo>
                  <a:lnTo>
                    <a:pt x="282" y="828"/>
                  </a:lnTo>
                  <a:lnTo>
                    <a:pt x="283" y="818"/>
                  </a:lnTo>
                  <a:lnTo>
                    <a:pt x="286" y="808"/>
                  </a:lnTo>
                  <a:lnTo>
                    <a:pt x="291" y="799"/>
                  </a:lnTo>
                  <a:lnTo>
                    <a:pt x="297" y="791"/>
                  </a:lnTo>
                  <a:lnTo>
                    <a:pt x="306" y="785"/>
                  </a:lnTo>
                  <a:lnTo>
                    <a:pt x="314" y="780"/>
                  </a:lnTo>
                  <a:lnTo>
                    <a:pt x="324" y="776"/>
                  </a:lnTo>
                  <a:lnTo>
                    <a:pt x="335" y="775"/>
                  </a:lnTo>
                  <a:close/>
                  <a:moveTo>
                    <a:pt x="723" y="775"/>
                  </a:moveTo>
                  <a:lnTo>
                    <a:pt x="733" y="776"/>
                  </a:lnTo>
                  <a:lnTo>
                    <a:pt x="743" y="780"/>
                  </a:lnTo>
                  <a:lnTo>
                    <a:pt x="753" y="785"/>
                  </a:lnTo>
                  <a:lnTo>
                    <a:pt x="760" y="791"/>
                  </a:lnTo>
                  <a:lnTo>
                    <a:pt x="767" y="799"/>
                  </a:lnTo>
                  <a:lnTo>
                    <a:pt x="771" y="808"/>
                  </a:lnTo>
                  <a:lnTo>
                    <a:pt x="774" y="818"/>
                  </a:lnTo>
                  <a:lnTo>
                    <a:pt x="775" y="828"/>
                  </a:lnTo>
                  <a:lnTo>
                    <a:pt x="774" y="839"/>
                  </a:lnTo>
                  <a:lnTo>
                    <a:pt x="771" y="850"/>
                  </a:lnTo>
                  <a:lnTo>
                    <a:pt x="767" y="858"/>
                  </a:lnTo>
                  <a:lnTo>
                    <a:pt x="760" y="866"/>
                  </a:lnTo>
                  <a:lnTo>
                    <a:pt x="753" y="872"/>
                  </a:lnTo>
                  <a:lnTo>
                    <a:pt x="743" y="878"/>
                  </a:lnTo>
                  <a:lnTo>
                    <a:pt x="733" y="880"/>
                  </a:lnTo>
                  <a:lnTo>
                    <a:pt x="723" y="881"/>
                  </a:lnTo>
                  <a:lnTo>
                    <a:pt x="712" y="880"/>
                  </a:lnTo>
                  <a:lnTo>
                    <a:pt x="702" y="878"/>
                  </a:lnTo>
                  <a:lnTo>
                    <a:pt x="693" y="872"/>
                  </a:lnTo>
                  <a:lnTo>
                    <a:pt x="686" y="866"/>
                  </a:lnTo>
                  <a:lnTo>
                    <a:pt x="679" y="858"/>
                  </a:lnTo>
                  <a:lnTo>
                    <a:pt x="674" y="850"/>
                  </a:lnTo>
                  <a:lnTo>
                    <a:pt x="671" y="839"/>
                  </a:lnTo>
                  <a:lnTo>
                    <a:pt x="670" y="828"/>
                  </a:lnTo>
                  <a:lnTo>
                    <a:pt x="671" y="818"/>
                  </a:lnTo>
                  <a:lnTo>
                    <a:pt x="674" y="808"/>
                  </a:lnTo>
                  <a:lnTo>
                    <a:pt x="679" y="799"/>
                  </a:lnTo>
                  <a:lnTo>
                    <a:pt x="686" y="791"/>
                  </a:lnTo>
                  <a:lnTo>
                    <a:pt x="693" y="785"/>
                  </a:lnTo>
                  <a:lnTo>
                    <a:pt x="702" y="780"/>
                  </a:lnTo>
                  <a:lnTo>
                    <a:pt x="712" y="776"/>
                  </a:lnTo>
                  <a:lnTo>
                    <a:pt x="723" y="775"/>
                  </a:lnTo>
                  <a:close/>
                  <a:moveTo>
                    <a:pt x="967" y="247"/>
                  </a:moveTo>
                  <a:lnTo>
                    <a:pt x="226" y="247"/>
                  </a:lnTo>
                  <a:lnTo>
                    <a:pt x="166" y="0"/>
                  </a:lnTo>
                  <a:lnTo>
                    <a:pt x="0" y="0"/>
                  </a:lnTo>
                  <a:lnTo>
                    <a:pt x="0" y="35"/>
                  </a:lnTo>
                  <a:lnTo>
                    <a:pt x="138" y="35"/>
                  </a:lnTo>
                  <a:lnTo>
                    <a:pt x="310" y="745"/>
                  </a:lnTo>
                  <a:lnTo>
                    <a:pt x="303" y="747"/>
                  </a:lnTo>
                  <a:lnTo>
                    <a:pt x="297" y="749"/>
                  </a:lnTo>
                  <a:lnTo>
                    <a:pt x="291" y="753"/>
                  </a:lnTo>
                  <a:lnTo>
                    <a:pt x="285" y="757"/>
                  </a:lnTo>
                  <a:lnTo>
                    <a:pt x="280" y="760"/>
                  </a:lnTo>
                  <a:lnTo>
                    <a:pt x="274" y="765"/>
                  </a:lnTo>
                  <a:lnTo>
                    <a:pt x="269" y="770"/>
                  </a:lnTo>
                  <a:lnTo>
                    <a:pt x="265" y="775"/>
                  </a:lnTo>
                  <a:lnTo>
                    <a:pt x="260" y="782"/>
                  </a:lnTo>
                  <a:lnTo>
                    <a:pt x="257" y="787"/>
                  </a:lnTo>
                  <a:lnTo>
                    <a:pt x="254" y="794"/>
                  </a:lnTo>
                  <a:lnTo>
                    <a:pt x="252" y="800"/>
                  </a:lnTo>
                  <a:lnTo>
                    <a:pt x="249" y="807"/>
                  </a:lnTo>
                  <a:lnTo>
                    <a:pt x="248" y="814"/>
                  </a:lnTo>
                  <a:lnTo>
                    <a:pt x="247" y="822"/>
                  </a:lnTo>
                  <a:lnTo>
                    <a:pt x="246" y="828"/>
                  </a:lnTo>
                  <a:lnTo>
                    <a:pt x="247" y="838"/>
                  </a:lnTo>
                  <a:lnTo>
                    <a:pt x="248" y="846"/>
                  </a:lnTo>
                  <a:lnTo>
                    <a:pt x="251" y="855"/>
                  </a:lnTo>
                  <a:lnTo>
                    <a:pt x="254" y="863"/>
                  </a:lnTo>
                  <a:lnTo>
                    <a:pt x="257" y="870"/>
                  </a:lnTo>
                  <a:lnTo>
                    <a:pt x="261" y="878"/>
                  </a:lnTo>
                  <a:lnTo>
                    <a:pt x="267" y="884"/>
                  </a:lnTo>
                  <a:lnTo>
                    <a:pt x="272" y="891"/>
                  </a:lnTo>
                  <a:lnTo>
                    <a:pt x="279" y="896"/>
                  </a:lnTo>
                  <a:lnTo>
                    <a:pt x="285" y="902"/>
                  </a:lnTo>
                  <a:lnTo>
                    <a:pt x="293" y="906"/>
                  </a:lnTo>
                  <a:lnTo>
                    <a:pt x="300" y="910"/>
                  </a:lnTo>
                  <a:lnTo>
                    <a:pt x="309" y="912"/>
                  </a:lnTo>
                  <a:lnTo>
                    <a:pt x="318" y="915"/>
                  </a:lnTo>
                  <a:lnTo>
                    <a:pt x="326" y="917"/>
                  </a:lnTo>
                  <a:lnTo>
                    <a:pt x="335" y="917"/>
                  </a:lnTo>
                  <a:lnTo>
                    <a:pt x="343" y="917"/>
                  </a:lnTo>
                  <a:lnTo>
                    <a:pt x="353" y="915"/>
                  </a:lnTo>
                  <a:lnTo>
                    <a:pt x="361" y="912"/>
                  </a:lnTo>
                  <a:lnTo>
                    <a:pt x="369" y="910"/>
                  </a:lnTo>
                  <a:lnTo>
                    <a:pt x="377" y="906"/>
                  </a:lnTo>
                  <a:lnTo>
                    <a:pt x="384" y="902"/>
                  </a:lnTo>
                  <a:lnTo>
                    <a:pt x="391" y="896"/>
                  </a:lnTo>
                  <a:lnTo>
                    <a:pt x="397" y="891"/>
                  </a:lnTo>
                  <a:lnTo>
                    <a:pt x="403" y="884"/>
                  </a:lnTo>
                  <a:lnTo>
                    <a:pt x="408" y="878"/>
                  </a:lnTo>
                  <a:lnTo>
                    <a:pt x="413" y="870"/>
                  </a:lnTo>
                  <a:lnTo>
                    <a:pt x="416" y="863"/>
                  </a:lnTo>
                  <a:lnTo>
                    <a:pt x="419" y="855"/>
                  </a:lnTo>
                  <a:lnTo>
                    <a:pt x="421" y="846"/>
                  </a:lnTo>
                  <a:lnTo>
                    <a:pt x="422" y="838"/>
                  </a:lnTo>
                  <a:lnTo>
                    <a:pt x="423" y="828"/>
                  </a:lnTo>
                  <a:lnTo>
                    <a:pt x="422" y="822"/>
                  </a:lnTo>
                  <a:lnTo>
                    <a:pt x="422" y="814"/>
                  </a:lnTo>
                  <a:lnTo>
                    <a:pt x="420" y="807"/>
                  </a:lnTo>
                  <a:lnTo>
                    <a:pt x="418" y="800"/>
                  </a:lnTo>
                  <a:lnTo>
                    <a:pt x="413" y="787"/>
                  </a:lnTo>
                  <a:lnTo>
                    <a:pt x="405" y="775"/>
                  </a:lnTo>
                  <a:lnTo>
                    <a:pt x="652" y="775"/>
                  </a:lnTo>
                  <a:lnTo>
                    <a:pt x="645" y="787"/>
                  </a:lnTo>
                  <a:lnTo>
                    <a:pt x="639" y="800"/>
                  </a:lnTo>
                  <a:lnTo>
                    <a:pt x="637" y="807"/>
                  </a:lnTo>
                  <a:lnTo>
                    <a:pt x="636" y="814"/>
                  </a:lnTo>
                  <a:lnTo>
                    <a:pt x="635" y="822"/>
                  </a:lnTo>
                  <a:lnTo>
                    <a:pt x="635" y="828"/>
                  </a:lnTo>
                  <a:lnTo>
                    <a:pt x="635" y="838"/>
                  </a:lnTo>
                  <a:lnTo>
                    <a:pt x="636" y="846"/>
                  </a:lnTo>
                  <a:lnTo>
                    <a:pt x="638" y="855"/>
                  </a:lnTo>
                  <a:lnTo>
                    <a:pt x="642" y="863"/>
                  </a:lnTo>
                  <a:lnTo>
                    <a:pt x="646" y="870"/>
                  </a:lnTo>
                  <a:lnTo>
                    <a:pt x="650" y="878"/>
                  </a:lnTo>
                  <a:lnTo>
                    <a:pt x="655" y="884"/>
                  </a:lnTo>
                  <a:lnTo>
                    <a:pt x="661" y="891"/>
                  </a:lnTo>
                  <a:lnTo>
                    <a:pt x="666" y="896"/>
                  </a:lnTo>
                  <a:lnTo>
                    <a:pt x="674" y="902"/>
                  </a:lnTo>
                  <a:lnTo>
                    <a:pt x="680" y="906"/>
                  </a:lnTo>
                  <a:lnTo>
                    <a:pt x="688" y="910"/>
                  </a:lnTo>
                  <a:lnTo>
                    <a:pt x="697" y="912"/>
                  </a:lnTo>
                  <a:lnTo>
                    <a:pt x="705" y="915"/>
                  </a:lnTo>
                  <a:lnTo>
                    <a:pt x="714" y="917"/>
                  </a:lnTo>
                  <a:lnTo>
                    <a:pt x="723" y="917"/>
                  </a:lnTo>
                  <a:lnTo>
                    <a:pt x="732" y="917"/>
                  </a:lnTo>
                  <a:lnTo>
                    <a:pt x="741" y="915"/>
                  </a:lnTo>
                  <a:lnTo>
                    <a:pt x="750" y="912"/>
                  </a:lnTo>
                  <a:lnTo>
                    <a:pt x="757" y="910"/>
                  </a:lnTo>
                  <a:lnTo>
                    <a:pt x="765" y="906"/>
                  </a:lnTo>
                  <a:lnTo>
                    <a:pt x="772" y="902"/>
                  </a:lnTo>
                  <a:lnTo>
                    <a:pt x="779" y="896"/>
                  </a:lnTo>
                  <a:lnTo>
                    <a:pt x="785" y="891"/>
                  </a:lnTo>
                  <a:lnTo>
                    <a:pt x="791" y="884"/>
                  </a:lnTo>
                  <a:lnTo>
                    <a:pt x="796" y="878"/>
                  </a:lnTo>
                  <a:lnTo>
                    <a:pt x="800" y="870"/>
                  </a:lnTo>
                  <a:lnTo>
                    <a:pt x="805" y="863"/>
                  </a:lnTo>
                  <a:lnTo>
                    <a:pt x="807" y="855"/>
                  </a:lnTo>
                  <a:lnTo>
                    <a:pt x="809" y="846"/>
                  </a:lnTo>
                  <a:lnTo>
                    <a:pt x="811" y="838"/>
                  </a:lnTo>
                  <a:lnTo>
                    <a:pt x="811" y="828"/>
                  </a:lnTo>
                  <a:lnTo>
                    <a:pt x="811" y="819"/>
                  </a:lnTo>
                  <a:lnTo>
                    <a:pt x="809" y="811"/>
                  </a:lnTo>
                  <a:lnTo>
                    <a:pt x="807" y="802"/>
                  </a:lnTo>
                  <a:lnTo>
                    <a:pt x="805" y="795"/>
                  </a:lnTo>
                  <a:lnTo>
                    <a:pt x="800" y="787"/>
                  </a:lnTo>
                  <a:lnTo>
                    <a:pt x="796" y="780"/>
                  </a:lnTo>
                  <a:lnTo>
                    <a:pt x="791" y="773"/>
                  </a:lnTo>
                  <a:lnTo>
                    <a:pt x="785" y="767"/>
                  </a:lnTo>
                  <a:lnTo>
                    <a:pt x="779" y="760"/>
                  </a:lnTo>
                  <a:lnTo>
                    <a:pt x="772" y="756"/>
                  </a:lnTo>
                  <a:lnTo>
                    <a:pt x="765" y="751"/>
                  </a:lnTo>
                  <a:lnTo>
                    <a:pt x="757" y="747"/>
                  </a:lnTo>
                  <a:lnTo>
                    <a:pt x="750" y="744"/>
                  </a:lnTo>
                  <a:lnTo>
                    <a:pt x="741" y="742"/>
                  </a:lnTo>
                  <a:lnTo>
                    <a:pt x="732" y="741"/>
                  </a:lnTo>
                  <a:lnTo>
                    <a:pt x="723" y="741"/>
                  </a:lnTo>
                  <a:lnTo>
                    <a:pt x="346" y="741"/>
                  </a:lnTo>
                  <a:lnTo>
                    <a:pt x="328" y="669"/>
                  </a:lnTo>
                  <a:lnTo>
                    <a:pt x="824" y="669"/>
                  </a:lnTo>
                  <a:lnTo>
                    <a:pt x="967" y="247"/>
                  </a:lnTo>
                  <a:close/>
                </a:path>
              </a:pathLst>
            </a:custGeom>
            <a:solidFill>
              <a:schemeClr val="accent4"/>
            </a:solidFill>
            <a:ln>
              <a:noFill/>
            </a:ln>
            <a:extLst/>
          </p:spPr>
          <p:txBody>
            <a:bodyPr vert="horz" wrap="square" lIns="91440" tIns="45720" rIns="91440" bIns="45720" numCol="1" anchor="t" anchorCtr="0" compatLnSpc="1">
              <a:prstTxWarp prst="textNoShape">
                <a:avLst/>
              </a:prstTxWarp>
              <a:normAutofit/>
            </a:bodyPr>
            <a:lstStyle/>
            <a:p>
              <a:endParaRPr lang="en-US"/>
            </a:p>
          </p:txBody>
        </p:sp>
        <p:sp>
          <p:nvSpPr>
            <p:cNvPr id="8" name="íṡḻïḋê">
              <a:extLst>
                <a:ext uri="{FF2B5EF4-FFF2-40B4-BE49-F238E27FC236}">
                  <a16:creationId xmlns:a16="http://schemas.microsoft.com/office/drawing/2014/main" id="{BBF83EFE-076C-4183-9184-8FF99EC9859E}"/>
                </a:ext>
              </a:extLst>
            </p:cNvPr>
            <p:cNvSpPr/>
            <p:nvPr/>
          </p:nvSpPr>
          <p:spPr bwMode="auto">
            <a:xfrm>
              <a:off x="1524158" y="3275132"/>
              <a:ext cx="415609" cy="433071"/>
            </a:xfrm>
            <a:custGeom>
              <a:avLst/>
              <a:gdLst>
                <a:gd name="connsiteX0" fmla="*/ 0 w 415609"/>
                <a:gd name="connsiteY0" fmla="*/ 89059 h 433071"/>
                <a:gd name="connsiteX1" fmla="*/ 146160 w 415609"/>
                <a:gd name="connsiteY1" fmla="*/ 141816 h 433071"/>
                <a:gd name="connsiteX2" fmla="*/ 199073 w 415609"/>
                <a:gd name="connsiteY2" fmla="*/ 161001 h 433071"/>
                <a:gd name="connsiteX3" fmla="*/ 199073 w 415609"/>
                <a:gd name="connsiteY3" fmla="*/ 433071 h 433071"/>
                <a:gd name="connsiteX4" fmla="*/ 0 w 415609"/>
                <a:gd name="connsiteY4" fmla="*/ 360693 h 433071"/>
                <a:gd name="connsiteX5" fmla="*/ 0 w 415609"/>
                <a:gd name="connsiteY5" fmla="*/ 90803 h 433071"/>
                <a:gd name="connsiteX6" fmla="*/ 415609 w 415609"/>
                <a:gd name="connsiteY6" fmla="*/ 87312 h 433071"/>
                <a:gd name="connsiteX7" fmla="*/ 415609 w 415609"/>
                <a:gd name="connsiteY7" fmla="*/ 88186 h 433071"/>
                <a:gd name="connsiteX8" fmla="*/ 415609 w 415609"/>
                <a:gd name="connsiteY8" fmla="*/ 91246 h 433071"/>
                <a:gd name="connsiteX9" fmla="*/ 415609 w 415609"/>
                <a:gd name="connsiteY9" fmla="*/ 360508 h 433071"/>
                <a:gd name="connsiteX10" fmla="*/ 214790 w 415609"/>
                <a:gd name="connsiteY10" fmla="*/ 433069 h 433071"/>
                <a:gd name="connsiteX11" fmla="*/ 214790 w 415609"/>
                <a:gd name="connsiteY11" fmla="*/ 160310 h 433071"/>
                <a:gd name="connsiteX12" fmla="*/ 207585 w 415609"/>
                <a:gd name="connsiteY12" fmla="*/ 0 h 433071"/>
                <a:gd name="connsiteX13" fmla="*/ 406877 w 415609"/>
                <a:gd name="connsiteY13" fmla="*/ 73123 h 433071"/>
                <a:gd name="connsiteX14" fmla="*/ 207585 w 415609"/>
                <a:gd name="connsiteY14" fmla="*/ 146685 h 433071"/>
                <a:gd name="connsiteX15" fmla="*/ 112954 w 415609"/>
                <a:gd name="connsiteY15" fmla="*/ 112094 h 433071"/>
                <a:gd name="connsiteX16" fmla="*/ 6985 w 415609"/>
                <a:gd name="connsiteY16" fmla="*/ 73561 h 433071"/>
                <a:gd name="connsiteX17" fmla="*/ 7421 w 415609"/>
                <a:gd name="connsiteY17" fmla="*/ 73561 h 43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5609" h="433071">
                  <a:moveTo>
                    <a:pt x="0" y="89059"/>
                  </a:moveTo>
                  <a:lnTo>
                    <a:pt x="146160" y="141816"/>
                  </a:lnTo>
                  <a:lnTo>
                    <a:pt x="199073" y="161001"/>
                  </a:lnTo>
                  <a:lnTo>
                    <a:pt x="199073" y="433071"/>
                  </a:lnTo>
                  <a:lnTo>
                    <a:pt x="0" y="360693"/>
                  </a:lnTo>
                  <a:lnTo>
                    <a:pt x="0" y="90803"/>
                  </a:lnTo>
                  <a:close/>
                  <a:moveTo>
                    <a:pt x="415609" y="87312"/>
                  </a:moveTo>
                  <a:lnTo>
                    <a:pt x="415609" y="88186"/>
                  </a:lnTo>
                  <a:lnTo>
                    <a:pt x="415609" y="91246"/>
                  </a:lnTo>
                  <a:lnTo>
                    <a:pt x="415609" y="360508"/>
                  </a:lnTo>
                  <a:lnTo>
                    <a:pt x="214790" y="433069"/>
                  </a:lnTo>
                  <a:lnTo>
                    <a:pt x="214790" y="160310"/>
                  </a:lnTo>
                  <a:close/>
                  <a:moveTo>
                    <a:pt x="207585" y="0"/>
                  </a:moveTo>
                  <a:lnTo>
                    <a:pt x="406877" y="73123"/>
                  </a:lnTo>
                  <a:lnTo>
                    <a:pt x="207585" y="146685"/>
                  </a:lnTo>
                  <a:lnTo>
                    <a:pt x="112954" y="112094"/>
                  </a:lnTo>
                  <a:lnTo>
                    <a:pt x="6985" y="73561"/>
                  </a:lnTo>
                  <a:lnTo>
                    <a:pt x="7421" y="73561"/>
                  </a:lnTo>
                  <a:close/>
                </a:path>
              </a:pathLst>
            </a:custGeom>
            <a:solidFill>
              <a:schemeClr val="accent1"/>
            </a:solidFill>
            <a:ln w="9525">
              <a:noFill/>
              <a:round/>
              <a:headEnd/>
              <a:tailEnd/>
            </a:ln>
            <a:extLst/>
          </p:spPr>
          <p:txBody>
            <a:bodyPr vert="horz" wrap="square" lIns="91440" tIns="45720" rIns="91440" bIns="45720" numCol="1" anchor="t" anchorCtr="0" compatLnSpc="1">
              <a:prstTxWarp prst="textNoShape">
                <a:avLst/>
              </a:prstTxWarp>
              <a:normAutofit/>
            </a:bodyPr>
            <a:lstStyle/>
            <a:p>
              <a:endParaRPr lang="en-US"/>
            </a:p>
          </p:txBody>
        </p:sp>
        <p:sp>
          <p:nvSpPr>
            <p:cNvPr id="9" name="îšľïḍê">
              <a:extLst>
                <a:ext uri="{FF2B5EF4-FFF2-40B4-BE49-F238E27FC236}">
                  <a16:creationId xmlns:a16="http://schemas.microsoft.com/office/drawing/2014/main" id="{3D5D18DD-7AAE-4B21-ABC4-B042EC323AD8}"/>
                </a:ext>
              </a:extLst>
            </p:cNvPr>
            <p:cNvSpPr/>
            <p:nvPr/>
          </p:nvSpPr>
          <p:spPr bwMode="auto">
            <a:xfrm>
              <a:off x="3679725" y="3283863"/>
              <a:ext cx="415608" cy="415608"/>
            </a:xfrm>
            <a:custGeom>
              <a:avLst/>
              <a:gdLst>
                <a:gd name="T0" fmla="*/ 734 w 952"/>
                <a:gd name="T1" fmla="*/ 282 h 952"/>
                <a:gd name="T2" fmla="*/ 720 w 952"/>
                <a:gd name="T3" fmla="*/ 278 h 952"/>
                <a:gd name="T4" fmla="*/ 707 w 952"/>
                <a:gd name="T5" fmla="*/ 273 h 952"/>
                <a:gd name="T6" fmla="*/ 696 w 952"/>
                <a:gd name="T7" fmla="*/ 265 h 952"/>
                <a:gd name="T8" fmla="*/ 686 w 952"/>
                <a:gd name="T9" fmla="*/ 256 h 952"/>
                <a:gd name="T10" fmla="*/ 679 w 952"/>
                <a:gd name="T11" fmla="*/ 245 h 952"/>
                <a:gd name="T12" fmla="*/ 673 w 952"/>
                <a:gd name="T13" fmla="*/ 232 h 952"/>
                <a:gd name="T14" fmla="*/ 671 w 952"/>
                <a:gd name="T15" fmla="*/ 219 h 952"/>
                <a:gd name="T16" fmla="*/ 671 w 952"/>
                <a:gd name="T17" fmla="*/ 204 h 952"/>
                <a:gd name="T18" fmla="*/ 673 w 952"/>
                <a:gd name="T19" fmla="*/ 191 h 952"/>
                <a:gd name="T20" fmla="*/ 679 w 952"/>
                <a:gd name="T21" fmla="*/ 178 h 952"/>
                <a:gd name="T22" fmla="*/ 686 w 952"/>
                <a:gd name="T23" fmla="*/ 167 h 952"/>
                <a:gd name="T24" fmla="*/ 696 w 952"/>
                <a:gd name="T25" fmla="*/ 157 h 952"/>
                <a:gd name="T26" fmla="*/ 707 w 952"/>
                <a:gd name="T27" fmla="*/ 150 h 952"/>
                <a:gd name="T28" fmla="*/ 720 w 952"/>
                <a:gd name="T29" fmla="*/ 144 h 952"/>
                <a:gd name="T30" fmla="*/ 734 w 952"/>
                <a:gd name="T31" fmla="*/ 141 h 952"/>
                <a:gd name="T32" fmla="*/ 748 w 952"/>
                <a:gd name="T33" fmla="*/ 141 h 952"/>
                <a:gd name="T34" fmla="*/ 762 w 952"/>
                <a:gd name="T35" fmla="*/ 144 h 952"/>
                <a:gd name="T36" fmla="*/ 775 w 952"/>
                <a:gd name="T37" fmla="*/ 150 h 952"/>
                <a:gd name="T38" fmla="*/ 786 w 952"/>
                <a:gd name="T39" fmla="*/ 157 h 952"/>
                <a:gd name="T40" fmla="*/ 795 w 952"/>
                <a:gd name="T41" fmla="*/ 167 h 952"/>
                <a:gd name="T42" fmla="*/ 803 w 952"/>
                <a:gd name="T43" fmla="*/ 178 h 952"/>
                <a:gd name="T44" fmla="*/ 808 w 952"/>
                <a:gd name="T45" fmla="*/ 191 h 952"/>
                <a:gd name="T46" fmla="*/ 810 w 952"/>
                <a:gd name="T47" fmla="*/ 204 h 952"/>
                <a:gd name="T48" fmla="*/ 810 w 952"/>
                <a:gd name="T49" fmla="*/ 219 h 952"/>
                <a:gd name="T50" fmla="*/ 808 w 952"/>
                <a:gd name="T51" fmla="*/ 232 h 952"/>
                <a:gd name="T52" fmla="*/ 803 w 952"/>
                <a:gd name="T53" fmla="*/ 245 h 952"/>
                <a:gd name="T54" fmla="*/ 795 w 952"/>
                <a:gd name="T55" fmla="*/ 256 h 952"/>
                <a:gd name="T56" fmla="*/ 786 w 952"/>
                <a:gd name="T57" fmla="*/ 265 h 952"/>
                <a:gd name="T58" fmla="*/ 775 w 952"/>
                <a:gd name="T59" fmla="*/ 273 h 952"/>
                <a:gd name="T60" fmla="*/ 762 w 952"/>
                <a:gd name="T61" fmla="*/ 278 h 952"/>
                <a:gd name="T62" fmla="*/ 748 w 952"/>
                <a:gd name="T63" fmla="*/ 282 h 952"/>
                <a:gd name="T64" fmla="*/ 766 w 952"/>
                <a:gd name="T65" fmla="*/ 0 h 952"/>
                <a:gd name="T66" fmla="*/ 0 w 952"/>
                <a:gd name="T67" fmla="*/ 532 h 952"/>
                <a:gd name="T68" fmla="*/ 952 w 952"/>
                <a:gd name="T69" fmla="*/ 420 h 952"/>
                <a:gd name="T70" fmla="*/ 766 w 952"/>
                <a:gd name="T71"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52" h="952">
                  <a:moveTo>
                    <a:pt x="741" y="282"/>
                  </a:moveTo>
                  <a:lnTo>
                    <a:pt x="734" y="282"/>
                  </a:lnTo>
                  <a:lnTo>
                    <a:pt x="726" y="280"/>
                  </a:lnTo>
                  <a:lnTo>
                    <a:pt x="720" y="278"/>
                  </a:lnTo>
                  <a:lnTo>
                    <a:pt x="713" y="276"/>
                  </a:lnTo>
                  <a:lnTo>
                    <a:pt x="707" y="273"/>
                  </a:lnTo>
                  <a:lnTo>
                    <a:pt x="701" y="270"/>
                  </a:lnTo>
                  <a:lnTo>
                    <a:pt x="696" y="265"/>
                  </a:lnTo>
                  <a:lnTo>
                    <a:pt x="691" y="261"/>
                  </a:lnTo>
                  <a:lnTo>
                    <a:pt x="686" y="256"/>
                  </a:lnTo>
                  <a:lnTo>
                    <a:pt x="682" y="250"/>
                  </a:lnTo>
                  <a:lnTo>
                    <a:pt x="679" y="245"/>
                  </a:lnTo>
                  <a:lnTo>
                    <a:pt x="675" y="238"/>
                  </a:lnTo>
                  <a:lnTo>
                    <a:pt x="673" y="232"/>
                  </a:lnTo>
                  <a:lnTo>
                    <a:pt x="672" y="225"/>
                  </a:lnTo>
                  <a:lnTo>
                    <a:pt x="671" y="219"/>
                  </a:lnTo>
                  <a:lnTo>
                    <a:pt x="670" y="211"/>
                  </a:lnTo>
                  <a:lnTo>
                    <a:pt x="671" y="204"/>
                  </a:lnTo>
                  <a:lnTo>
                    <a:pt x="672" y="197"/>
                  </a:lnTo>
                  <a:lnTo>
                    <a:pt x="673" y="191"/>
                  </a:lnTo>
                  <a:lnTo>
                    <a:pt x="675" y="184"/>
                  </a:lnTo>
                  <a:lnTo>
                    <a:pt x="679" y="178"/>
                  </a:lnTo>
                  <a:lnTo>
                    <a:pt x="682" y="172"/>
                  </a:lnTo>
                  <a:lnTo>
                    <a:pt x="686" y="167"/>
                  </a:lnTo>
                  <a:lnTo>
                    <a:pt x="691" y="162"/>
                  </a:lnTo>
                  <a:lnTo>
                    <a:pt x="696" y="157"/>
                  </a:lnTo>
                  <a:lnTo>
                    <a:pt x="701" y="153"/>
                  </a:lnTo>
                  <a:lnTo>
                    <a:pt x="707" y="150"/>
                  </a:lnTo>
                  <a:lnTo>
                    <a:pt x="713" y="147"/>
                  </a:lnTo>
                  <a:lnTo>
                    <a:pt x="720" y="144"/>
                  </a:lnTo>
                  <a:lnTo>
                    <a:pt x="726" y="142"/>
                  </a:lnTo>
                  <a:lnTo>
                    <a:pt x="734" y="141"/>
                  </a:lnTo>
                  <a:lnTo>
                    <a:pt x="741" y="141"/>
                  </a:lnTo>
                  <a:lnTo>
                    <a:pt x="748" y="141"/>
                  </a:lnTo>
                  <a:lnTo>
                    <a:pt x="755" y="142"/>
                  </a:lnTo>
                  <a:lnTo>
                    <a:pt x="762" y="144"/>
                  </a:lnTo>
                  <a:lnTo>
                    <a:pt x="768" y="147"/>
                  </a:lnTo>
                  <a:lnTo>
                    <a:pt x="775" y="150"/>
                  </a:lnTo>
                  <a:lnTo>
                    <a:pt x="780" y="153"/>
                  </a:lnTo>
                  <a:lnTo>
                    <a:pt x="786" y="157"/>
                  </a:lnTo>
                  <a:lnTo>
                    <a:pt x="791" y="162"/>
                  </a:lnTo>
                  <a:lnTo>
                    <a:pt x="795" y="167"/>
                  </a:lnTo>
                  <a:lnTo>
                    <a:pt x="800" y="172"/>
                  </a:lnTo>
                  <a:lnTo>
                    <a:pt x="803" y="178"/>
                  </a:lnTo>
                  <a:lnTo>
                    <a:pt x="806" y="184"/>
                  </a:lnTo>
                  <a:lnTo>
                    <a:pt x="808" y="191"/>
                  </a:lnTo>
                  <a:lnTo>
                    <a:pt x="809" y="197"/>
                  </a:lnTo>
                  <a:lnTo>
                    <a:pt x="810" y="204"/>
                  </a:lnTo>
                  <a:lnTo>
                    <a:pt x="812" y="211"/>
                  </a:lnTo>
                  <a:lnTo>
                    <a:pt x="810" y="219"/>
                  </a:lnTo>
                  <a:lnTo>
                    <a:pt x="809" y="225"/>
                  </a:lnTo>
                  <a:lnTo>
                    <a:pt x="808" y="232"/>
                  </a:lnTo>
                  <a:lnTo>
                    <a:pt x="806" y="238"/>
                  </a:lnTo>
                  <a:lnTo>
                    <a:pt x="803" y="245"/>
                  </a:lnTo>
                  <a:lnTo>
                    <a:pt x="800" y="250"/>
                  </a:lnTo>
                  <a:lnTo>
                    <a:pt x="795" y="256"/>
                  </a:lnTo>
                  <a:lnTo>
                    <a:pt x="791" y="261"/>
                  </a:lnTo>
                  <a:lnTo>
                    <a:pt x="786" y="265"/>
                  </a:lnTo>
                  <a:lnTo>
                    <a:pt x="780" y="270"/>
                  </a:lnTo>
                  <a:lnTo>
                    <a:pt x="775" y="273"/>
                  </a:lnTo>
                  <a:lnTo>
                    <a:pt x="768" y="276"/>
                  </a:lnTo>
                  <a:lnTo>
                    <a:pt x="762" y="278"/>
                  </a:lnTo>
                  <a:lnTo>
                    <a:pt x="755" y="280"/>
                  </a:lnTo>
                  <a:lnTo>
                    <a:pt x="748" y="282"/>
                  </a:lnTo>
                  <a:lnTo>
                    <a:pt x="741" y="282"/>
                  </a:lnTo>
                  <a:close/>
                  <a:moveTo>
                    <a:pt x="766" y="0"/>
                  </a:moveTo>
                  <a:lnTo>
                    <a:pt x="534" y="0"/>
                  </a:lnTo>
                  <a:lnTo>
                    <a:pt x="0" y="532"/>
                  </a:lnTo>
                  <a:lnTo>
                    <a:pt x="418" y="952"/>
                  </a:lnTo>
                  <a:lnTo>
                    <a:pt x="952" y="420"/>
                  </a:lnTo>
                  <a:lnTo>
                    <a:pt x="952" y="185"/>
                  </a:lnTo>
                  <a:lnTo>
                    <a:pt x="766" y="0"/>
                  </a:lnTo>
                  <a:close/>
                </a:path>
              </a:pathLst>
            </a:custGeom>
            <a:solidFill>
              <a:schemeClr val="accent5"/>
            </a:solidFill>
            <a:ln>
              <a:noFill/>
            </a:ln>
            <a:extLst/>
          </p:spPr>
          <p:txBody>
            <a:bodyPr vert="horz" wrap="square" lIns="91440" tIns="45720" rIns="91440" bIns="45720" numCol="1" anchor="t" anchorCtr="0" compatLnSpc="1">
              <a:prstTxWarp prst="textNoShape">
                <a:avLst/>
              </a:prstTxWarp>
              <a:normAutofit/>
            </a:bodyPr>
            <a:lstStyle/>
            <a:p>
              <a:endParaRPr lang="en-US"/>
            </a:p>
          </p:txBody>
        </p:sp>
        <p:sp>
          <p:nvSpPr>
            <p:cNvPr id="10" name="îš1îḍê">
              <a:extLst>
                <a:ext uri="{FF2B5EF4-FFF2-40B4-BE49-F238E27FC236}">
                  <a16:creationId xmlns:a16="http://schemas.microsoft.com/office/drawing/2014/main" id="{01599EB5-2001-44C5-834F-C6C6D1DA1701}"/>
                </a:ext>
              </a:extLst>
            </p:cNvPr>
            <p:cNvSpPr/>
            <p:nvPr/>
          </p:nvSpPr>
          <p:spPr bwMode="auto">
            <a:xfrm flipH="1">
              <a:off x="10218020" y="3351172"/>
              <a:ext cx="484037" cy="280988"/>
            </a:xfrm>
            <a:custGeom>
              <a:avLst/>
              <a:gdLst>
                <a:gd name="connsiteX0" fmla="*/ 108074 w 484037"/>
                <a:gd name="connsiteY0" fmla="*/ 26987 h 280988"/>
                <a:gd name="connsiteX1" fmla="*/ 97386 w 484037"/>
                <a:gd name="connsiteY1" fmla="*/ 26987 h 280988"/>
                <a:gd name="connsiteX2" fmla="*/ 90260 w 484037"/>
                <a:gd name="connsiteY2" fmla="*/ 27781 h 280988"/>
                <a:gd name="connsiteX3" fmla="*/ 84322 w 484037"/>
                <a:gd name="connsiteY3" fmla="*/ 28972 h 280988"/>
                <a:gd name="connsiteX4" fmla="*/ 78779 w 484037"/>
                <a:gd name="connsiteY4" fmla="*/ 30559 h 280988"/>
                <a:gd name="connsiteX5" fmla="*/ 74029 w 484037"/>
                <a:gd name="connsiteY5" fmla="*/ 33337 h 280988"/>
                <a:gd name="connsiteX6" fmla="*/ 69674 w 484037"/>
                <a:gd name="connsiteY6" fmla="*/ 35718 h 280988"/>
                <a:gd name="connsiteX7" fmla="*/ 66111 w 484037"/>
                <a:gd name="connsiteY7" fmla="*/ 38497 h 280988"/>
                <a:gd name="connsiteX8" fmla="*/ 63340 w 484037"/>
                <a:gd name="connsiteY8" fmla="*/ 41275 h 280988"/>
                <a:gd name="connsiteX9" fmla="*/ 60569 w 484037"/>
                <a:gd name="connsiteY9" fmla="*/ 44450 h 280988"/>
                <a:gd name="connsiteX10" fmla="*/ 57798 w 484037"/>
                <a:gd name="connsiteY10" fmla="*/ 48815 h 280988"/>
                <a:gd name="connsiteX11" fmla="*/ 55423 w 484037"/>
                <a:gd name="connsiteY11" fmla="*/ 53578 h 280988"/>
                <a:gd name="connsiteX12" fmla="*/ 53839 w 484037"/>
                <a:gd name="connsiteY12" fmla="*/ 57547 h 280988"/>
                <a:gd name="connsiteX13" fmla="*/ 52652 w 484037"/>
                <a:gd name="connsiteY13" fmla="*/ 61912 h 280988"/>
                <a:gd name="connsiteX14" fmla="*/ 51860 w 484037"/>
                <a:gd name="connsiteY14" fmla="*/ 66278 h 280988"/>
                <a:gd name="connsiteX15" fmla="*/ 51464 w 484037"/>
                <a:gd name="connsiteY15" fmla="*/ 70247 h 280988"/>
                <a:gd name="connsiteX16" fmla="*/ 51464 w 484037"/>
                <a:gd name="connsiteY16" fmla="*/ 73422 h 280988"/>
                <a:gd name="connsiteX17" fmla="*/ 51860 w 484037"/>
                <a:gd name="connsiteY17" fmla="*/ 76200 h 280988"/>
                <a:gd name="connsiteX18" fmla="*/ 52652 w 484037"/>
                <a:gd name="connsiteY18" fmla="*/ 83740 h 280988"/>
                <a:gd name="connsiteX19" fmla="*/ 53443 w 484037"/>
                <a:gd name="connsiteY19" fmla="*/ 91281 h 280988"/>
                <a:gd name="connsiteX20" fmla="*/ 53839 w 484037"/>
                <a:gd name="connsiteY20" fmla="*/ 97234 h 280988"/>
                <a:gd name="connsiteX21" fmla="*/ 53443 w 484037"/>
                <a:gd name="connsiteY21" fmla="*/ 100409 h 280988"/>
                <a:gd name="connsiteX22" fmla="*/ 53443 w 484037"/>
                <a:gd name="connsiteY22" fmla="*/ 100806 h 280988"/>
                <a:gd name="connsiteX23" fmla="*/ 53047 w 484037"/>
                <a:gd name="connsiteY23" fmla="*/ 101600 h 280988"/>
                <a:gd name="connsiteX24" fmla="*/ 52256 w 484037"/>
                <a:gd name="connsiteY24" fmla="*/ 104378 h 280988"/>
                <a:gd name="connsiteX25" fmla="*/ 51860 w 484037"/>
                <a:gd name="connsiteY25" fmla="*/ 107950 h 280988"/>
                <a:gd name="connsiteX26" fmla="*/ 51860 w 484037"/>
                <a:gd name="connsiteY26" fmla="*/ 112712 h 280988"/>
                <a:gd name="connsiteX27" fmla="*/ 53047 w 484037"/>
                <a:gd name="connsiteY27" fmla="*/ 119062 h 280988"/>
                <a:gd name="connsiteX28" fmla="*/ 54631 w 484037"/>
                <a:gd name="connsiteY28" fmla="*/ 126603 h 280988"/>
                <a:gd name="connsiteX29" fmla="*/ 57006 w 484037"/>
                <a:gd name="connsiteY29" fmla="*/ 132159 h 280988"/>
                <a:gd name="connsiteX30" fmla="*/ 59381 w 484037"/>
                <a:gd name="connsiteY30" fmla="*/ 136525 h 280988"/>
                <a:gd name="connsiteX31" fmla="*/ 60965 w 484037"/>
                <a:gd name="connsiteY31" fmla="*/ 139700 h 280988"/>
                <a:gd name="connsiteX32" fmla="*/ 62549 w 484037"/>
                <a:gd name="connsiteY32" fmla="*/ 144859 h 280988"/>
                <a:gd name="connsiteX33" fmla="*/ 63736 w 484037"/>
                <a:gd name="connsiteY33" fmla="*/ 150416 h 280988"/>
                <a:gd name="connsiteX34" fmla="*/ 65320 w 484037"/>
                <a:gd name="connsiteY34" fmla="*/ 155178 h 280988"/>
                <a:gd name="connsiteX35" fmla="*/ 67299 w 484037"/>
                <a:gd name="connsiteY35" fmla="*/ 159147 h 280988"/>
                <a:gd name="connsiteX36" fmla="*/ 68487 w 484037"/>
                <a:gd name="connsiteY36" fmla="*/ 162719 h 280988"/>
                <a:gd name="connsiteX37" fmla="*/ 70070 w 484037"/>
                <a:gd name="connsiteY37" fmla="*/ 166291 h 280988"/>
                <a:gd name="connsiteX38" fmla="*/ 70862 w 484037"/>
                <a:gd name="connsiteY38" fmla="*/ 169862 h 280988"/>
                <a:gd name="connsiteX39" fmla="*/ 71258 w 484037"/>
                <a:gd name="connsiteY39" fmla="*/ 173831 h 280988"/>
                <a:gd name="connsiteX40" fmla="*/ 70862 w 484037"/>
                <a:gd name="connsiteY40" fmla="*/ 177403 h 280988"/>
                <a:gd name="connsiteX41" fmla="*/ 70862 w 484037"/>
                <a:gd name="connsiteY41" fmla="*/ 178991 h 280988"/>
                <a:gd name="connsiteX42" fmla="*/ 70466 w 484037"/>
                <a:gd name="connsiteY42" fmla="*/ 179784 h 280988"/>
                <a:gd name="connsiteX43" fmla="*/ 69674 w 484037"/>
                <a:gd name="connsiteY43" fmla="*/ 180181 h 280988"/>
                <a:gd name="connsiteX44" fmla="*/ 55027 w 484037"/>
                <a:gd name="connsiteY44" fmla="*/ 184944 h 280988"/>
                <a:gd name="connsiteX45" fmla="*/ 38796 w 484037"/>
                <a:gd name="connsiteY45" fmla="*/ 190103 h 280988"/>
                <a:gd name="connsiteX46" fmla="*/ 23753 w 484037"/>
                <a:gd name="connsiteY46" fmla="*/ 195659 h 280988"/>
                <a:gd name="connsiteX47" fmla="*/ 12272 w 484037"/>
                <a:gd name="connsiteY47" fmla="*/ 200025 h 280988"/>
                <a:gd name="connsiteX48" fmla="*/ 9501 w 484037"/>
                <a:gd name="connsiteY48" fmla="*/ 201613 h 280988"/>
                <a:gd name="connsiteX49" fmla="*/ 6730 w 484037"/>
                <a:gd name="connsiteY49" fmla="*/ 203597 h 280988"/>
                <a:gd name="connsiteX50" fmla="*/ 4751 w 484037"/>
                <a:gd name="connsiteY50" fmla="*/ 205581 h 280988"/>
                <a:gd name="connsiteX51" fmla="*/ 3167 w 484037"/>
                <a:gd name="connsiteY51" fmla="*/ 207566 h 280988"/>
                <a:gd name="connsiteX52" fmla="*/ 1583 w 484037"/>
                <a:gd name="connsiteY52" fmla="*/ 209947 h 280988"/>
                <a:gd name="connsiteX53" fmla="*/ 792 w 484037"/>
                <a:gd name="connsiteY53" fmla="*/ 212328 h 280988"/>
                <a:gd name="connsiteX54" fmla="*/ 396 w 484037"/>
                <a:gd name="connsiteY54" fmla="*/ 214709 h 280988"/>
                <a:gd name="connsiteX55" fmla="*/ 0 w 484037"/>
                <a:gd name="connsiteY55" fmla="*/ 216694 h 280988"/>
                <a:gd name="connsiteX56" fmla="*/ 0 w 484037"/>
                <a:gd name="connsiteY56" fmla="*/ 223044 h 280988"/>
                <a:gd name="connsiteX57" fmla="*/ 0 w 484037"/>
                <a:gd name="connsiteY57" fmla="*/ 231378 h 280988"/>
                <a:gd name="connsiteX58" fmla="*/ 0 w 484037"/>
                <a:gd name="connsiteY58" fmla="*/ 238919 h 280988"/>
                <a:gd name="connsiteX59" fmla="*/ 0 w 484037"/>
                <a:gd name="connsiteY59" fmla="*/ 243681 h 280988"/>
                <a:gd name="connsiteX60" fmla="*/ 0 w 484037"/>
                <a:gd name="connsiteY60" fmla="*/ 245269 h 280988"/>
                <a:gd name="connsiteX61" fmla="*/ 396 w 484037"/>
                <a:gd name="connsiteY61" fmla="*/ 247253 h 280988"/>
                <a:gd name="connsiteX62" fmla="*/ 1188 w 484037"/>
                <a:gd name="connsiteY62" fmla="*/ 248841 h 280988"/>
                <a:gd name="connsiteX63" fmla="*/ 1979 w 484037"/>
                <a:gd name="connsiteY63" fmla="*/ 250428 h 280988"/>
                <a:gd name="connsiteX64" fmla="*/ 3563 w 484037"/>
                <a:gd name="connsiteY64" fmla="*/ 252016 h 280988"/>
                <a:gd name="connsiteX65" fmla="*/ 5542 w 484037"/>
                <a:gd name="connsiteY65" fmla="*/ 253206 h 280988"/>
                <a:gd name="connsiteX66" fmla="*/ 7522 w 484037"/>
                <a:gd name="connsiteY66" fmla="*/ 254000 h 280988"/>
                <a:gd name="connsiteX67" fmla="*/ 10689 w 484037"/>
                <a:gd name="connsiteY67" fmla="*/ 254000 h 280988"/>
                <a:gd name="connsiteX68" fmla="*/ 15043 w 484037"/>
                <a:gd name="connsiteY68" fmla="*/ 254000 h 280988"/>
                <a:gd name="connsiteX69" fmla="*/ 22169 w 484037"/>
                <a:gd name="connsiteY69" fmla="*/ 254000 h 280988"/>
                <a:gd name="connsiteX70" fmla="*/ 32462 w 484037"/>
                <a:gd name="connsiteY70" fmla="*/ 254000 h 280988"/>
                <a:gd name="connsiteX71" fmla="*/ 43942 w 484037"/>
                <a:gd name="connsiteY71" fmla="*/ 254000 h 280988"/>
                <a:gd name="connsiteX72" fmla="*/ 56610 w 484037"/>
                <a:gd name="connsiteY72" fmla="*/ 254000 h 280988"/>
                <a:gd name="connsiteX73" fmla="*/ 68883 w 484037"/>
                <a:gd name="connsiteY73" fmla="*/ 254000 h 280988"/>
                <a:gd name="connsiteX74" fmla="*/ 80363 w 484037"/>
                <a:gd name="connsiteY74" fmla="*/ 254000 h 280988"/>
                <a:gd name="connsiteX75" fmla="*/ 89864 w 484037"/>
                <a:gd name="connsiteY75" fmla="*/ 254000 h 280988"/>
                <a:gd name="connsiteX76" fmla="*/ 91843 w 484037"/>
                <a:gd name="connsiteY76" fmla="*/ 254000 h 280988"/>
                <a:gd name="connsiteX77" fmla="*/ 93823 w 484037"/>
                <a:gd name="connsiteY77" fmla="*/ 254000 h 280988"/>
                <a:gd name="connsiteX78" fmla="*/ 93823 w 484037"/>
                <a:gd name="connsiteY78" fmla="*/ 234553 h 280988"/>
                <a:gd name="connsiteX79" fmla="*/ 93823 w 484037"/>
                <a:gd name="connsiteY79" fmla="*/ 230584 h 280988"/>
                <a:gd name="connsiteX80" fmla="*/ 95010 w 484037"/>
                <a:gd name="connsiteY80" fmla="*/ 225822 h 280988"/>
                <a:gd name="connsiteX81" fmla="*/ 96594 w 484037"/>
                <a:gd name="connsiteY81" fmla="*/ 221059 h 280988"/>
                <a:gd name="connsiteX82" fmla="*/ 99365 w 484037"/>
                <a:gd name="connsiteY82" fmla="*/ 216694 h 280988"/>
                <a:gd name="connsiteX83" fmla="*/ 102532 w 484037"/>
                <a:gd name="connsiteY83" fmla="*/ 212328 h 280988"/>
                <a:gd name="connsiteX84" fmla="*/ 106491 w 484037"/>
                <a:gd name="connsiteY84" fmla="*/ 207963 h 280988"/>
                <a:gd name="connsiteX85" fmla="*/ 108470 w 484037"/>
                <a:gd name="connsiteY85" fmla="*/ 206375 h 280988"/>
                <a:gd name="connsiteX86" fmla="*/ 111241 w 484037"/>
                <a:gd name="connsiteY86" fmla="*/ 204788 h 280988"/>
                <a:gd name="connsiteX87" fmla="*/ 114012 w 484037"/>
                <a:gd name="connsiteY87" fmla="*/ 203597 h 280988"/>
                <a:gd name="connsiteX88" fmla="*/ 117179 w 484037"/>
                <a:gd name="connsiteY88" fmla="*/ 201613 h 280988"/>
                <a:gd name="connsiteX89" fmla="*/ 124701 w 484037"/>
                <a:gd name="connsiteY89" fmla="*/ 198834 h 280988"/>
                <a:gd name="connsiteX90" fmla="*/ 134598 w 484037"/>
                <a:gd name="connsiteY90" fmla="*/ 195263 h 280988"/>
                <a:gd name="connsiteX91" fmla="*/ 145683 w 484037"/>
                <a:gd name="connsiteY91" fmla="*/ 190897 h 280988"/>
                <a:gd name="connsiteX92" fmla="*/ 157163 w 484037"/>
                <a:gd name="connsiteY92" fmla="*/ 187325 h 280988"/>
                <a:gd name="connsiteX93" fmla="*/ 152412 w 484037"/>
                <a:gd name="connsiteY93" fmla="*/ 185341 h 280988"/>
                <a:gd name="connsiteX94" fmla="*/ 147266 w 484037"/>
                <a:gd name="connsiteY94" fmla="*/ 183753 h 280988"/>
                <a:gd name="connsiteX95" fmla="*/ 142120 w 484037"/>
                <a:gd name="connsiteY95" fmla="*/ 182166 h 280988"/>
                <a:gd name="connsiteX96" fmla="*/ 137369 w 484037"/>
                <a:gd name="connsiteY96" fmla="*/ 180578 h 280988"/>
                <a:gd name="connsiteX97" fmla="*/ 136577 w 484037"/>
                <a:gd name="connsiteY97" fmla="*/ 180181 h 280988"/>
                <a:gd name="connsiteX98" fmla="*/ 135786 w 484037"/>
                <a:gd name="connsiteY98" fmla="*/ 179387 h 280988"/>
                <a:gd name="connsiteX99" fmla="*/ 135786 w 484037"/>
                <a:gd name="connsiteY99" fmla="*/ 177800 h 280988"/>
                <a:gd name="connsiteX100" fmla="*/ 135786 w 484037"/>
                <a:gd name="connsiteY100" fmla="*/ 173831 h 280988"/>
                <a:gd name="connsiteX101" fmla="*/ 135786 w 484037"/>
                <a:gd name="connsiteY101" fmla="*/ 169069 h 280988"/>
                <a:gd name="connsiteX102" fmla="*/ 136577 w 484037"/>
                <a:gd name="connsiteY102" fmla="*/ 165100 h 280988"/>
                <a:gd name="connsiteX103" fmla="*/ 137369 w 484037"/>
                <a:gd name="connsiteY103" fmla="*/ 161925 h 280988"/>
                <a:gd name="connsiteX104" fmla="*/ 138161 w 484037"/>
                <a:gd name="connsiteY104" fmla="*/ 159147 h 280988"/>
                <a:gd name="connsiteX105" fmla="*/ 139744 w 484037"/>
                <a:gd name="connsiteY105" fmla="*/ 155178 h 280988"/>
                <a:gd name="connsiteX106" fmla="*/ 141724 w 484037"/>
                <a:gd name="connsiteY106" fmla="*/ 150416 h 280988"/>
                <a:gd name="connsiteX107" fmla="*/ 142911 w 484037"/>
                <a:gd name="connsiteY107" fmla="*/ 144859 h 280988"/>
                <a:gd name="connsiteX108" fmla="*/ 144099 w 484037"/>
                <a:gd name="connsiteY108" fmla="*/ 139700 h 280988"/>
                <a:gd name="connsiteX109" fmla="*/ 146078 w 484037"/>
                <a:gd name="connsiteY109" fmla="*/ 136525 h 280988"/>
                <a:gd name="connsiteX110" fmla="*/ 148454 w 484037"/>
                <a:gd name="connsiteY110" fmla="*/ 132159 h 280988"/>
                <a:gd name="connsiteX111" fmla="*/ 150433 w 484037"/>
                <a:gd name="connsiteY111" fmla="*/ 126603 h 280988"/>
                <a:gd name="connsiteX112" fmla="*/ 152412 w 484037"/>
                <a:gd name="connsiteY112" fmla="*/ 119062 h 280988"/>
                <a:gd name="connsiteX113" fmla="*/ 153600 w 484037"/>
                <a:gd name="connsiteY113" fmla="*/ 112712 h 280988"/>
                <a:gd name="connsiteX114" fmla="*/ 153600 w 484037"/>
                <a:gd name="connsiteY114" fmla="*/ 107950 h 280988"/>
                <a:gd name="connsiteX115" fmla="*/ 153204 w 484037"/>
                <a:gd name="connsiteY115" fmla="*/ 104378 h 280988"/>
                <a:gd name="connsiteX116" fmla="*/ 152412 w 484037"/>
                <a:gd name="connsiteY116" fmla="*/ 101600 h 280988"/>
                <a:gd name="connsiteX117" fmla="*/ 151621 w 484037"/>
                <a:gd name="connsiteY117" fmla="*/ 100806 h 280988"/>
                <a:gd name="connsiteX118" fmla="*/ 151621 w 484037"/>
                <a:gd name="connsiteY118" fmla="*/ 100409 h 280988"/>
                <a:gd name="connsiteX119" fmla="*/ 151621 w 484037"/>
                <a:gd name="connsiteY119" fmla="*/ 97234 h 280988"/>
                <a:gd name="connsiteX120" fmla="*/ 151621 w 484037"/>
                <a:gd name="connsiteY120" fmla="*/ 91281 h 280988"/>
                <a:gd name="connsiteX121" fmla="*/ 152808 w 484037"/>
                <a:gd name="connsiteY121" fmla="*/ 83740 h 280988"/>
                <a:gd name="connsiteX122" fmla="*/ 153600 w 484037"/>
                <a:gd name="connsiteY122" fmla="*/ 76200 h 280988"/>
                <a:gd name="connsiteX123" fmla="*/ 153996 w 484037"/>
                <a:gd name="connsiteY123" fmla="*/ 73422 h 280988"/>
                <a:gd name="connsiteX124" fmla="*/ 153996 w 484037"/>
                <a:gd name="connsiteY124" fmla="*/ 70247 h 280988"/>
                <a:gd name="connsiteX125" fmla="*/ 153600 w 484037"/>
                <a:gd name="connsiteY125" fmla="*/ 66278 h 280988"/>
                <a:gd name="connsiteX126" fmla="*/ 152808 w 484037"/>
                <a:gd name="connsiteY126" fmla="*/ 61912 h 280988"/>
                <a:gd name="connsiteX127" fmla="*/ 151621 w 484037"/>
                <a:gd name="connsiteY127" fmla="*/ 57547 h 280988"/>
                <a:gd name="connsiteX128" fmla="*/ 149641 w 484037"/>
                <a:gd name="connsiteY128" fmla="*/ 53578 h 280988"/>
                <a:gd name="connsiteX129" fmla="*/ 147662 w 484037"/>
                <a:gd name="connsiteY129" fmla="*/ 48815 h 280988"/>
                <a:gd name="connsiteX130" fmla="*/ 144495 w 484037"/>
                <a:gd name="connsiteY130" fmla="*/ 44450 h 280988"/>
                <a:gd name="connsiteX131" fmla="*/ 142120 w 484037"/>
                <a:gd name="connsiteY131" fmla="*/ 41275 h 280988"/>
                <a:gd name="connsiteX132" fmla="*/ 138953 w 484037"/>
                <a:gd name="connsiteY132" fmla="*/ 38497 h 280988"/>
                <a:gd name="connsiteX133" fmla="*/ 135390 w 484037"/>
                <a:gd name="connsiteY133" fmla="*/ 35718 h 280988"/>
                <a:gd name="connsiteX134" fmla="*/ 131827 w 484037"/>
                <a:gd name="connsiteY134" fmla="*/ 33337 h 280988"/>
                <a:gd name="connsiteX135" fmla="*/ 126681 w 484037"/>
                <a:gd name="connsiteY135" fmla="*/ 30559 h 280988"/>
                <a:gd name="connsiteX136" fmla="*/ 121534 w 484037"/>
                <a:gd name="connsiteY136" fmla="*/ 28972 h 280988"/>
                <a:gd name="connsiteX137" fmla="*/ 115200 w 484037"/>
                <a:gd name="connsiteY137" fmla="*/ 27781 h 280988"/>
                <a:gd name="connsiteX138" fmla="*/ 386651 w 484037"/>
                <a:gd name="connsiteY138" fmla="*/ 26987 h 280988"/>
                <a:gd name="connsiteX139" fmla="*/ 375963 w 484037"/>
                <a:gd name="connsiteY139" fmla="*/ 26987 h 280988"/>
                <a:gd name="connsiteX140" fmla="*/ 368837 w 484037"/>
                <a:gd name="connsiteY140" fmla="*/ 27781 h 280988"/>
                <a:gd name="connsiteX141" fmla="*/ 362503 w 484037"/>
                <a:gd name="connsiteY141" fmla="*/ 28972 h 280988"/>
                <a:gd name="connsiteX142" fmla="*/ 357356 w 484037"/>
                <a:gd name="connsiteY142" fmla="*/ 30559 h 280988"/>
                <a:gd name="connsiteX143" fmla="*/ 352210 w 484037"/>
                <a:gd name="connsiteY143" fmla="*/ 33337 h 280988"/>
                <a:gd name="connsiteX144" fmla="*/ 348647 w 484037"/>
                <a:gd name="connsiteY144" fmla="*/ 35718 h 280988"/>
                <a:gd name="connsiteX145" fmla="*/ 345084 w 484037"/>
                <a:gd name="connsiteY145" fmla="*/ 38497 h 280988"/>
                <a:gd name="connsiteX146" fmla="*/ 341917 w 484037"/>
                <a:gd name="connsiteY146" fmla="*/ 41275 h 280988"/>
                <a:gd name="connsiteX147" fmla="*/ 339542 w 484037"/>
                <a:gd name="connsiteY147" fmla="*/ 44450 h 280988"/>
                <a:gd name="connsiteX148" fmla="*/ 336375 w 484037"/>
                <a:gd name="connsiteY148" fmla="*/ 48815 h 280988"/>
                <a:gd name="connsiteX149" fmla="*/ 334396 w 484037"/>
                <a:gd name="connsiteY149" fmla="*/ 53578 h 280988"/>
                <a:gd name="connsiteX150" fmla="*/ 332416 w 484037"/>
                <a:gd name="connsiteY150" fmla="*/ 57547 h 280988"/>
                <a:gd name="connsiteX151" fmla="*/ 331229 w 484037"/>
                <a:gd name="connsiteY151" fmla="*/ 61912 h 280988"/>
                <a:gd name="connsiteX152" fmla="*/ 330437 w 484037"/>
                <a:gd name="connsiteY152" fmla="*/ 66278 h 280988"/>
                <a:gd name="connsiteX153" fmla="*/ 330041 w 484037"/>
                <a:gd name="connsiteY153" fmla="*/ 70247 h 280988"/>
                <a:gd name="connsiteX154" fmla="*/ 330041 w 484037"/>
                <a:gd name="connsiteY154" fmla="*/ 73422 h 280988"/>
                <a:gd name="connsiteX155" fmla="*/ 330437 w 484037"/>
                <a:gd name="connsiteY155" fmla="*/ 76200 h 280988"/>
                <a:gd name="connsiteX156" fmla="*/ 331229 w 484037"/>
                <a:gd name="connsiteY156" fmla="*/ 83740 h 280988"/>
                <a:gd name="connsiteX157" fmla="*/ 332416 w 484037"/>
                <a:gd name="connsiteY157" fmla="*/ 91281 h 280988"/>
                <a:gd name="connsiteX158" fmla="*/ 332416 w 484037"/>
                <a:gd name="connsiteY158" fmla="*/ 97234 h 280988"/>
                <a:gd name="connsiteX159" fmla="*/ 332416 w 484037"/>
                <a:gd name="connsiteY159" fmla="*/ 100409 h 280988"/>
                <a:gd name="connsiteX160" fmla="*/ 332416 w 484037"/>
                <a:gd name="connsiteY160" fmla="*/ 100806 h 280988"/>
                <a:gd name="connsiteX161" fmla="*/ 331625 w 484037"/>
                <a:gd name="connsiteY161" fmla="*/ 101600 h 280988"/>
                <a:gd name="connsiteX162" fmla="*/ 330833 w 484037"/>
                <a:gd name="connsiteY162" fmla="*/ 104378 h 280988"/>
                <a:gd name="connsiteX163" fmla="*/ 330437 w 484037"/>
                <a:gd name="connsiteY163" fmla="*/ 107950 h 280988"/>
                <a:gd name="connsiteX164" fmla="*/ 330437 w 484037"/>
                <a:gd name="connsiteY164" fmla="*/ 112712 h 280988"/>
                <a:gd name="connsiteX165" fmla="*/ 331625 w 484037"/>
                <a:gd name="connsiteY165" fmla="*/ 119062 h 280988"/>
                <a:gd name="connsiteX166" fmla="*/ 333604 w 484037"/>
                <a:gd name="connsiteY166" fmla="*/ 126603 h 280988"/>
                <a:gd name="connsiteX167" fmla="*/ 335583 w 484037"/>
                <a:gd name="connsiteY167" fmla="*/ 132159 h 280988"/>
                <a:gd name="connsiteX168" fmla="*/ 337959 w 484037"/>
                <a:gd name="connsiteY168" fmla="*/ 136525 h 280988"/>
                <a:gd name="connsiteX169" fmla="*/ 339938 w 484037"/>
                <a:gd name="connsiteY169" fmla="*/ 139700 h 280988"/>
                <a:gd name="connsiteX170" fmla="*/ 341126 w 484037"/>
                <a:gd name="connsiteY170" fmla="*/ 144859 h 280988"/>
                <a:gd name="connsiteX171" fmla="*/ 342313 w 484037"/>
                <a:gd name="connsiteY171" fmla="*/ 150416 h 280988"/>
                <a:gd name="connsiteX172" fmla="*/ 344293 w 484037"/>
                <a:gd name="connsiteY172" fmla="*/ 155178 h 280988"/>
                <a:gd name="connsiteX173" fmla="*/ 345876 w 484037"/>
                <a:gd name="connsiteY173" fmla="*/ 159147 h 280988"/>
                <a:gd name="connsiteX174" fmla="*/ 346668 w 484037"/>
                <a:gd name="connsiteY174" fmla="*/ 161925 h 280988"/>
                <a:gd name="connsiteX175" fmla="*/ 347460 w 484037"/>
                <a:gd name="connsiteY175" fmla="*/ 165100 h 280988"/>
                <a:gd name="connsiteX176" fmla="*/ 348251 w 484037"/>
                <a:gd name="connsiteY176" fmla="*/ 169069 h 280988"/>
                <a:gd name="connsiteX177" fmla="*/ 348251 w 484037"/>
                <a:gd name="connsiteY177" fmla="*/ 173831 h 280988"/>
                <a:gd name="connsiteX178" fmla="*/ 348251 w 484037"/>
                <a:gd name="connsiteY178" fmla="*/ 177800 h 280988"/>
                <a:gd name="connsiteX179" fmla="*/ 348251 w 484037"/>
                <a:gd name="connsiteY179" fmla="*/ 179387 h 280988"/>
                <a:gd name="connsiteX180" fmla="*/ 347460 w 484037"/>
                <a:gd name="connsiteY180" fmla="*/ 180181 h 280988"/>
                <a:gd name="connsiteX181" fmla="*/ 346668 w 484037"/>
                <a:gd name="connsiteY181" fmla="*/ 180578 h 280988"/>
                <a:gd name="connsiteX182" fmla="*/ 341917 w 484037"/>
                <a:gd name="connsiteY182" fmla="*/ 182166 h 280988"/>
                <a:gd name="connsiteX183" fmla="*/ 336771 w 484037"/>
                <a:gd name="connsiteY183" fmla="*/ 183753 h 280988"/>
                <a:gd name="connsiteX184" fmla="*/ 331625 w 484037"/>
                <a:gd name="connsiteY184" fmla="*/ 185341 h 280988"/>
                <a:gd name="connsiteX185" fmla="*/ 326874 w 484037"/>
                <a:gd name="connsiteY185" fmla="*/ 187325 h 280988"/>
                <a:gd name="connsiteX186" fmla="*/ 338354 w 484037"/>
                <a:gd name="connsiteY186" fmla="*/ 190897 h 280988"/>
                <a:gd name="connsiteX187" fmla="*/ 349439 w 484037"/>
                <a:gd name="connsiteY187" fmla="*/ 195263 h 280988"/>
                <a:gd name="connsiteX188" fmla="*/ 359336 w 484037"/>
                <a:gd name="connsiteY188" fmla="*/ 198834 h 280988"/>
                <a:gd name="connsiteX189" fmla="*/ 366858 w 484037"/>
                <a:gd name="connsiteY189" fmla="*/ 201613 h 280988"/>
                <a:gd name="connsiteX190" fmla="*/ 370025 w 484037"/>
                <a:gd name="connsiteY190" fmla="*/ 203597 h 280988"/>
                <a:gd name="connsiteX191" fmla="*/ 372796 w 484037"/>
                <a:gd name="connsiteY191" fmla="*/ 204788 h 280988"/>
                <a:gd name="connsiteX192" fmla="*/ 375567 w 484037"/>
                <a:gd name="connsiteY192" fmla="*/ 206375 h 280988"/>
                <a:gd name="connsiteX193" fmla="*/ 377546 w 484037"/>
                <a:gd name="connsiteY193" fmla="*/ 207963 h 280988"/>
                <a:gd name="connsiteX194" fmla="*/ 381505 w 484037"/>
                <a:gd name="connsiteY194" fmla="*/ 212328 h 280988"/>
                <a:gd name="connsiteX195" fmla="*/ 384672 w 484037"/>
                <a:gd name="connsiteY195" fmla="*/ 216694 h 280988"/>
                <a:gd name="connsiteX196" fmla="*/ 387443 w 484037"/>
                <a:gd name="connsiteY196" fmla="*/ 221059 h 280988"/>
                <a:gd name="connsiteX197" fmla="*/ 389027 w 484037"/>
                <a:gd name="connsiteY197" fmla="*/ 225822 h 280988"/>
                <a:gd name="connsiteX198" fmla="*/ 390214 w 484037"/>
                <a:gd name="connsiteY198" fmla="*/ 230584 h 280988"/>
                <a:gd name="connsiteX199" fmla="*/ 390214 w 484037"/>
                <a:gd name="connsiteY199" fmla="*/ 234553 h 280988"/>
                <a:gd name="connsiteX200" fmla="*/ 390214 w 484037"/>
                <a:gd name="connsiteY200" fmla="*/ 254000 h 280988"/>
                <a:gd name="connsiteX201" fmla="*/ 392194 w 484037"/>
                <a:gd name="connsiteY201" fmla="*/ 254000 h 280988"/>
                <a:gd name="connsiteX202" fmla="*/ 394173 w 484037"/>
                <a:gd name="connsiteY202" fmla="*/ 254000 h 280988"/>
                <a:gd name="connsiteX203" fmla="*/ 403674 w 484037"/>
                <a:gd name="connsiteY203" fmla="*/ 254000 h 280988"/>
                <a:gd name="connsiteX204" fmla="*/ 415154 w 484037"/>
                <a:gd name="connsiteY204" fmla="*/ 254000 h 280988"/>
                <a:gd name="connsiteX205" fmla="*/ 427427 w 484037"/>
                <a:gd name="connsiteY205" fmla="*/ 254000 h 280988"/>
                <a:gd name="connsiteX206" fmla="*/ 440095 w 484037"/>
                <a:gd name="connsiteY206" fmla="*/ 254000 h 280988"/>
                <a:gd name="connsiteX207" fmla="*/ 451575 w 484037"/>
                <a:gd name="connsiteY207" fmla="*/ 254000 h 280988"/>
                <a:gd name="connsiteX208" fmla="*/ 461868 w 484037"/>
                <a:gd name="connsiteY208" fmla="*/ 254000 h 280988"/>
                <a:gd name="connsiteX209" fmla="*/ 468994 w 484037"/>
                <a:gd name="connsiteY209" fmla="*/ 254000 h 280988"/>
                <a:gd name="connsiteX210" fmla="*/ 473348 w 484037"/>
                <a:gd name="connsiteY210" fmla="*/ 254000 h 280988"/>
                <a:gd name="connsiteX211" fmla="*/ 476515 w 484037"/>
                <a:gd name="connsiteY211" fmla="*/ 254000 h 280988"/>
                <a:gd name="connsiteX212" fmla="*/ 478495 w 484037"/>
                <a:gd name="connsiteY212" fmla="*/ 253206 h 280988"/>
                <a:gd name="connsiteX213" fmla="*/ 480474 w 484037"/>
                <a:gd name="connsiteY213" fmla="*/ 252016 h 280988"/>
                <a:gd name="connsiteX214" fmla="*/ 482058 w 484037"/>
                <a:gd name="connsiteY214" fmla="*/ 250428 h 280988"/>
                <a:gd name="connsiteX215" fmla="*/ 482849 w 484037"/>
                <a:gd name="connsiteY215" fmla="*/ 248841 h 280988"/>
                <a:gd name="connsiteX216" fmla="*/ 483641 w 484037"/>
                <a:gd name="connsiteY216" fmla="*/ 247253 h 280988"/>
                <a:gd name="connsiteX217" fmla="*/ 484037 w 484037"/>
                <a:gd name="connsiteY217" fmla="*/ 245269 h 280988"/>
                <a:gd name="connsiteX218" fmla="*/ 484037 w 484037"/>
                <a:gd name="connsiteY218" fmla="*/ 243681 h 280988"/>
                <a:gd name="connsiteX219" fmla="*/ 484037 w 484037"/>
                <a:gd name="connsiteY219" fmla="*/ 238919 h 280988"/>
                <a:gd name="connsiteX220" fmla="*/ 484037 w 484037"/>
                <a:gd name="connsiteY220" fmla="*/ 231378 h 280988"/>
                <a:gd name="connsiteX221" fmla="*/ 484037 w 484037"/>
                <a:gd name="connsiteY221" fmla="*/ 223044 h 280988"/>
                <a:gd name="connsiteX222" fmla="*/ 484037 w 484037"/>
                <a:gd name="connsiteY222" fmla="*/ 216694 h 280988"/>
                <a:gd name="connsiteX223" fmla="*/ 483641 w 484037"/>
                <a:gd name="connsiteY223" fmla="*/ 214709 h 280988"/>
                <a:gd name="connsiteX224" fmla="*/ 483245 w 484037"/>
                <a:gd name="connsiteY224" fmla="*/ 212328 h 280988"/>
                <a:gd name="connsiteX225" fmla="*/ 482453 w 484037"/>
                <a:gd name="connsiteY225" fmla="*/ 209947 h 280988"/>
                <a:gd name="connsiteX226" fmla="*/ 480870 w 484037"/>
                <a:gd name="connsiteY226" fmla="*/ 207566 h 280988"/>
                <a:gd name="connsiteX227" fmla="*/ 479286 w 484037"/>
                <a:gd name="connsiteY227" fmla="*/ 205581 h 280988"/>
                <a:gd name="connsiteX228" fmla="*/ 477307 w 484037"/>
                <a:gd name="connsiteY228" fmla="*/ 203597 h 280988"/>
                <a:gd name="connsiteX229" fmla="*/ 474536 w 484037"/>
                <a:gd name="connsiteY229" fmla="*/ 201613 h 280988"/>
                <a:gd name="connsiteX230" fmla="*/ 471765 w 484037"/>
                <a:gd name="connsiteY230" fmla="*/ 200025 h 280988"/>
                <a:gd name="connsiteX231" fmla="*/ 460284 w 484037"/>
                <a:gd name="connsiteY231" fmla="*/ 195659 h 280988"/>
                <a:gd name="connsiteX232" fmla="*/ 445241 w 484037"/>
                <a:gd name="connsiteY232" fmla="*/ 190103 h 280988"/>
                <a:gd name="connsiteX233" fmla="*/ 429010 w 484037"/>
                <a:gd name="connsiteY233" fmla="*/ 184944 h 280988"/>
                <a:gd name="connsiteX234" fmla="*/ 414363 w 484037"/>
                <a:gd name="connsiteY234" fmla="*/ 180181 h 280988"/>
                <a:gd name="connsiteX235" fmla="*/ 413571 w 484037"/>
                <a:gd name="connsiteY235" fmla="*/ 179784 h 280988"/>
                <a:gd name="connsiteX236" fmla="*/ 413175 w 484037"/>
                <a:gd name="connsiteY236" fmla="*/ 178991 h 280988"/>
                <a:gd name="connsiteX237" fmla="*/ 413175 w 484037"/>
                <a:gd name="connsiteY237" fmla="*/ 177403 h 280988"/>
                <a:gd name="connsiteX238" fmla="*/ 412779 w 484037"/>
                <a:gd name="connsiteY238" fmla="*/ 173831 h 280988"/>
                <a:gd name="connsiteX239" fmla="*/ 413175 w 484037"/>
                <a:gd name="connsiteY239" fmla="*/ 169862 h 280988"/>
                <a:gd name="connsiteX240" fmla="*/ 413967 w 484037"/>
                <a:gd name="connsiteY240" fmla="*/ 166291 h 280988"/>
                <a:gd name="connsiteX241" fmla="*/ 415550 w 484037"/>
                <a:gd name="connsiteY241" fmla="*/ 162719 h 280988"/>
                <a:gd name="connsiteX242" fmla="*/ 416738 w 484037"/>
                <a:gd name="connsiteY242" fmla="*/ 159147 h 280988"/>
                <a:gd name="connsiteX243" fmla="*/ 418717 w 484037"/>
                <a:gd name="connsiteY243" fmla="*/ 155178 h 280988"/>
                <a:gd name="connsiteX244" fmla="*/ 420301 w 484037"/>
                <a:gd name="connsiteY244" fmla="*/ 150416 h 280988"/>
                <a:gd name="connsiteX245" fmla="*/ 421489 w 484037"/>
                <a:gd name="connsiteY245" fmla="*/ 144859 h 280988"/>
                <a:gd name="connsiteX246" fmla="*/ 423072 w 484037"/>
                <a:gd name="connsiteY246" fmla="*/ 139700 h 280988"/>
                <a:gd name="connsiteX247" fmla="*/ 424656 w 484037"/>
                <a:gd name="connsiteY247" fmla="*/ 136525 h 280988"/>
                <a:gd name="connsiteX248" fmla="*/ 427031 w 484037"/>
                <a:gd name="connsiteY248" fmla="*/ 132159 h 280988"/>
                <a:gd name="connsiteX249" fmla="*/ 429406 w 484037"/>
                <a:gd name="connsiteY249" fmla="*/ 126603 h 280988"/>
                <a:gd name="connsiteX250" fmla="*/ 430990 w 484037"/>
                <a:gd name="connsiteY250" fmla="*/ 119062 h 280988"/>
                <a:gd name="connsiteX251" fmla="*/ 432177 w 484037"/>
                <a:gd name="connsiteY251" fmla="*/ 112712 h 280988"/>
                <a:gd name="connsiteX252" fmla="*/ 432177 w 484037"/>
                <a:gd name="connsiteY252" fmla="*/ 107950 h 280988"/>
                <a:gd name="connsiteX253" fmla="*/ 431781 w 484037"/>
                <a:gd name="connsiteY253" fmla="*/ 104378 h 280988"/>
                <a:gd name="connsiteX254" fmla="*/ 430990 w 484037"/>
                <a:gd name="connsiteY254" fmla="*/ 101600 h 280988"/>
                <a:gd name="connsiteX255" fmla="*/ 430594 w 484037"/>
                <a:gd name="connsiteY255" fmla="*/ 100806 h 280988"/>
                <a:gd name="connsiteX256" fmla="*/ 430594 w 484037"/>
                <a:gd name="connsiteY256" fmla="*/ 100409 h 280988"/>
                <a:gd name="connsiteX257" fmla="*/ 430198 w 484037"/>
                <a:gd name="connsiteY257" fmla="*/ 97234 h 280988"/>
                <a:gd name="connsiteX258" fmla="*/ 430594 w 484037"/>
                <a:gd name="connsiteY258" fmla="*/ 91281 h 280988"/>
                <a:gd name="connsiteX259" fmla="*/ 431385 w 484037"/>
                <a:gd name="connsiteY259" fmla="*/ 83740 h 280988"/>
                <a:gd name="connsiteX260" fmla="*/ 432177 w 484037"/>
                <a:gd name="connsiteY260" fmla="*/ 76200 h 280988"/>
                <a:gd name="connsiteX261" fmla="*/ 432573 w 484037"/>
                <a:gd name="connsiteY261" fmla="*/ 73422 h 280988"/>
                <a:gd name="connsiteX262" fmla="*/ 432573 w 484037"/>
                <a:gd name="connsiteY262" fmla="*/ 70247 h 280988"/>
                <a:gd name="connsiteX263" fmla="*/ 432177 w 484037"/>
                <a:gd name="connsiteY263" fmla="*/ 66278 h 280988"/>
                <a:gd name="connsiteX264" fmla="*/ 431385 w 484037"/>
                <a:gd name="connsiteY264" fmla="*/ 61912 h 280988"/>
                <a:gd name="connsiteX265" fmla="*/ 430198 w 484037"/>
                <a:gd name="connsiteY265" fmla="*/ 57547 h 280988"/>
                <a:gd name="connsiteX266" fmla="*/ 428614 w 484037"/>
                <a:gd name="connsiteY266" fmla="*/ 53578 h 280988"/>
                <a:gd name="connsiteX267" fmla="*/ 426239 w 484037"/>
                <a:gd name="connsiteY267" fmla="*/ 48815 h 280988"/>
                <a:gd name="connsiteX268" fmla="*/ 423468 w 484037"/>
                <a:gd name="connsiteY268" fmla="*/ 44450 h 280988"/>
                <a:gd name="connsiteX269" fmla="*/ 420697 w 484037"/>
                <a:gd name="connsiteY269" fmla="*/ 41275 h 280988"/>
                <a:gd name="connsiteX270" fmla="*/ 417926 w 484037"/>
                <a:gd name="connsiteY270" fmla="*/ 38497 h 280988"/>
                <a:gd name="connsiteX271" fmla="*/ 414363 w 484037"/>
                <a:gd name="connsiteY271" fmla="*/ 35718 h 280988"/>
                <a:gd name="connsiteX272" fmla="*/ 410008 w 484037"/>
                <a:gd name="connsiteY272" fmla="*/ 33337 h 280988"/>
                <a:gd name="connsiteX273" fmla="*/ 405258 w 484037"/>
                <a:gd name="connsiteY273" fmla="*/ 30559 h 280988"/>
                <a:gd name="connsiteX274" fmla="*/ 399715 w 484037"/>
                <a:gd name="connsiteY274" fmla="*/ 28972 h 280988"/>
                <a:gd name="connsiteX275" fmla="*/ 393777 w 484037"/>
                <a:gd name="connsiteY275" fmla="*/ 27781 h 280988"/>
                <a:gd name="connsiteX276" fmla="*/ 243071 w 484037"/>
                <a:gd name="connsiteY276" fmla="*/ 0 h 280988"/>
                <a:gd name="connsiteX277" fmla="*/ 240694 w 484037"/>
                <a:gd name="connsiteY277" fmla="*/ 0 h 280988"/>
                <a:gd name="connsiteX278" fmla="*/ 240297 w 484037"/>
                <a:gd name="connsiteY278" fmla="*/ 0 h 280988"/>
                <a:gd name="connsiteX279" fmla="*/ 233957 w 484037"/>
                <a:gd name="connsiteY279" fmla="*/ 0 h 280988"/>
                <a:gd name="connsiteX280" fmla="*/ 227221 w 484037"/>
                <a:gd name="connsiteY280" fmla="*/ 0 h 280988"/>
                <a:gd name="connsiteX281" fmla="*/ 222862 w 484037"/>
                <a:gd name="connsiteY281" fmla="*/ 0 h 280988"/>
                <a:gd name="connsiteX282" fmla="*/ 218900 w 484037"/>
                <a:gd name="connsiteY282" fmla="*/ 794 h 280988"/>
                <a:gd name="connsiteX283" fmla="*/ 218107 w 484037"/>
                <a:gd name="connsiteY283" fmla="*/ 794 h 280988"/>
                <a:gd name="connsiteX284" fmla="*/ 217315 w 484037"/>
                <a:gd name="connsiteY284" fmla="*/ 794 h 280988"/>
                <a:gd name="connsiteX285" fmla="*/ 214145 w 484037"/>
                <a:gd name="connsiteY285" fmla="*/ 1587 h 280988"/>
                <a:gd name="connsiteX286" fmla="*/ 211371 w 484037"/>
                <a:gd name="connsiteY286" fmla="*/ 2381 h 280988"/>
                <a:gd name="connsiteX287" fmla="*/ 210578 w 484037"/>
                <a:gd name="connsiteY287" fmla="*/ 2381 h 280988"/>
                <a:gd name="connsiteX288" fmla="*/ 209786 w 484037"/>
                <a:gd name="connsiteY288" fmla="*/ 2778 h 280988"/>
                <a:gd name="connsiteX289" fmla="*/ 207012 w 484037"/>
                <a:gd name="connsiteY289" fmla="*/ 3572 h 280988"/>
                <a:gd name="connsiteX290" fmla="*/ 204238 w 484037"/>
                <a:gd name="connsiteY290" fmla="*/ 4366 h 280988"/>
                <a:gd name="connsiteX291" fmla="*/ 203842 w 484037"/>
                <a:gd name="connsiteY291" fmla="*/ 5159 h 280988"/>
                <a:gd name="connsiteX292" fmla="*/ 203446 w 484037"/>
                <a:gd name="connsiteY292" fmla="*/ 5159 h 280988"/>
                <a:gd name="connsiteX293" fmla="*/ 201068 w 484037"/>
                <a:gd name="connsiteY293" fmla="*/ 6350 h 280988"/>
                <a:gd name="connsiteX294" fmla="*/ 198294 w 484037"/>
                <a:gd name="connsiteY294" fmla="*/ 7541 h 280988"/>
                <a:gd name="connsiteX295" fmla="*/ 197898 w 484037"/>
                <a:gd name="connsiteY295" fmla="*/ 7541 h 280988"/>
                <a:gd name="connsiteX296" fmla="*/ 197502 w 484037"/>
                <a:gd name="connsiteY296" fmla="*/ 7937 h 280988"/>
                <a:gd name="connsiteX297" fmla="*/ 195521 w 484037"/>
                <a:gd name="connsiteY297" fmla="*/ 9128 h 280988"/>
                <a:gd name="connsiteX298" fmla="*/ 193143 w 484037"/>
                <a:gd name="connsiteY298" fmla="*/ 10716 h 280988"/>
                <a:gd name="connsiteX299" fmla="*/ 192747 w 484037"/>
                <a:gd name="connsiteY299" fmla="*/ 11112 h 280988"/>
                <a:gd name="connsiteX300" fmla="*/ 192351 w 484037"/>
                <a:gd name="connsiteY300" fmla="*/ 11509 h 280988"/>
                <a:gd name="connsiteX301" fmla="*/ 190765 w 484037"/>
                <a:gd name="connsiteY301" fmla="*/ 12700 h 280988"/>
                <a:gd name="connsiteX302" fmla="*/ 188784 w 484037"/>
                <a:gd name="connsiteY302" fmla="*/ 13891 h 280988"/>
                <a:gd name="connsiteX303" fmla="*/ 187992 w 484037"/>
                <a:gd name="connsiteY303" fmla="*/ 14287 h 280988"/>
                <a:gd name="connsiteX304" fmla="*/ 187199 w 484037"/>
                <a:gd name="connsiteY304" fmla="*/ 15081 h 280988"/>
                <a:gd name="connsiteX305" fmla="*/ 186407 w 484037"/>
                <a:gd name="connsiteY305" fmla="*/ 16272 h 280988"/>
                <a:gd name="connsiteX306" fmla="*/ 185614 w 484037"/>
                <a:gd name="connsiteY306" fmla="*/ 17462 h 280988"/>
                <a:gd name="connsiteX307" fmla="*/ 184029 w 484037"/>
                <a:gd name="connsiteY307" fmla="*/ 19050 h 280988"/>
                <a:gd name="connsiteX308" fmla="*/ 182048 w 484037"/>
                <a:gd name="connsiteY308" fmla="*/ 21431 h 280988"/>
                <a:gd name="connsiteX309" fmla="*/ 179274 w 484037"/>
                <a:gd name="connsiteY309" fmla="*/ 25003 h 280988"/>
                <a:gd name="connsiteX310" fmla="*/ 176897 w 484037"/>
                <a:gd name="connsiteY310" fmla="*/ 28575 h 280988"/>
                <a:gd name="connsiteX311" fmla="*/ 175312 w 484037"/>
                <a:gd name="connsiteY311" fmla="*/ 32544 h 280988"/>
                <a:gd name="connsiteX312" fmla="*/ 173727 w 484037"/>
                <a:gd name="connsiteY312" fmla="*/ 36116 h 280988"/>
                <a:gd name="connsiteX313" fmla="*/ 171745 w 484037"/>
                <a:gd name="connsiteY313" fmla="*/ 42069 h 280988"/>
                <a:gd name="connsiteX314" fmla="*/ 170556 w 484037"/>
                <a:gd name="connsiteY314" fmla="*/ 48022 h 280988"/>
                <a:gd name="connsiteX315" fmla="*/ 170160 w 484037"/>
                <a:gd name="connsiteY315" fmla="*/ 52785 h 280988"/>
                <a:gd name="connsiteX316" fmla="*/ 170160 w 484037"/>
                <a:gd name="connsiteY316" fmla="*/ 57150 h 280988"/>
                <a:gd name="connsiteX317" fmla="*/ 170160 w 484037"/>
                <a:gd name="connsiteY317" fmla="*/ 59531 h 280988"/>
                <a:gd name="connsiteX318" fmla="*/ 170556 w 484037"/>
                <a:gd name="connsiteY318" fmla="*/ 61119 h 280988"/>
                <a:gd name="connsiteX319" fmla="*/ 170556 w 484037"/>
                <a:gd name="connsiteY319" fmla="*/ 61516 h 280988"/>
                <a:gd name="connsiteX320" fmla="*/ 170953 w 484037"/>
                <a:gd name="connsiteY320" fmla="*/ 63103 h 280988"/>
                <a:gd name="connsiteX321" fmla="*/ 170953 w 484037"/>
                <a:gd name="connsiteY321" fmla="*/ 65485 h 280988"/>
                <a:gd name="connsiteX322" fmla="*/ 171349 w 484037"/>
                <a:gd name="connsiteY322" fmla="*/ 65881 h 280988"/>
                <a:gd name="connsiteX323" fmla="*/ 171349 w 484037"/>
                <a:gd name="connsiteY323" fmla="*/ 66675 h 280988"/>
                <a:gd name="connsiteX324" fmla="*/ 171349 w 484037"/>
                <a:gd name="connsiteY324" fmla="*/ 68263 h 280988"/>
                <a:gd name="connsiteX325" fmla="*/ 171745 w 484037"/>
                <a:gd name="connsiteY325" fmla="*/ 70247 h 280988"/>
                <a:gd name="connsiteX326" fmla="*/ 171745 w 484037"/>
                <a:gd name="connsiteY326" fmla="*/ 70644 h 280988"/>
                <a:gd name="connsiteX327" fmla="*/ 172141 w 484037"/>
                <a:gd name="connsiteY327" fmla="*/ 76200 h 280988"/>
                <a:gd name="connsiteX328" fmla="*/ 172538 w 484037"/>
                <a:gd name="connsiteY328" fmla="*/ 81360 h 280988"/>
                <a:gd name="connsiteX329" fmla="*/ 173330 w 484037"/>
                <a:gd name="connsiteY329" fmla="*/ 85725 h 280988"/>
                <a:gd name="connsiteX330" fmla="*/ 173330 w 484037"/>
                <a:gd name="connsiteY330" fmla="*/ 89297 h 280988"/>
                <a:gd name="connsiteX331" fmla="*/ 172538 w 484037"/>
                <a:gd name="connsiteY331" fmla="*/ 89297 h 280988"/>
                <a:gd name="connsiteX332" fmla="*/ 172538 w 484037"/>
                <a:gd name="connsiteY332" fmla="*/ 89694 h 280988"/>
                <a:gd name="connsiteX333" fmla="*/ 172538 w 484037"/>
                <a:gd name="connsiteY333" fmla="*/ 90091 h 280988"/>
                <a:gd name="connsiteX334" fmla="*/ 172538 w 484037"/>
                <a:gd name="connsiteY334" fmla="*/ 90885 h 280988"/>
                <a:gd name="connsiteX335" fmla="*/ 172538 w 484037"/>
                <a:gd name="connsiteY335" fmla="*/ 91678 h 280988"/>
                <a:gd name="connsiteX336" fmla="*/ 172141 w 484037"/>
                <a:gd name="connsiteY336" fmla="*/ 92075 h 280988"/>
                <a:gd name="connsiteX337" fmla="*/ 172141 w 484037"/>
                <a:gd name="connsiteY337" fmla="*/ 92472 h 280988"/>
                <a:gd name="connsiteX338" fmla="*/ 171745 w 484037"/>
                <a:gd name="connsiteY338" fmla="*/ 92869 h 280988"/>
                <a:gd name="connsiteX339" fmla="*/ 171745 w 484037"/>
                <a:gd name="connsiteY339" fmla="*/ 93663 h 280988"/>
                <a:gd name="connsiteX340" fmla="*/ 171349 w 484037"/>
                <a:gd name="connsiteY340" fmla="*/ 94060 h 280988"/>
                <a:gd name="connsiteX341" fmla="*/ 171349 w 484037"/>
                <a:gd name="connsiteY341" fmla="*/ 94457 h 280988"/>
                <a:gd name="connsiteX342" fmla="*/ 171349 w 484037"/>
                <a:gd name="connsiteY342" fmla="*/ 95250 h 280988"/>
                <a:gd name="connsiteX343" fmla="*/ 170953 w 484037"/>
                <a:gd name="connsiteY343" fmla="*/ 96441 h 280988"/>
                <a:gd name="connsiteX344" fmla="*/ 170953 w 484037"/>
                <a:gd name="connsiteY344" fmla="*/ 96838 h 280988"/>
                <a:gd name="connsiteX345" fmla="*/ 170953 w 484037"/>
                <a:gd name="connsiteY345" fmla="*/ 97632 h 280988"/>
                <a:gd name="connsiteX346" fmla="*/ 170556 w 484037"/>
                <a:gd name="connsiteY346" fmla="*/ 98425 h 280988"/>
                <a:gd name="connsiteX347" fmla="*/ 170556 w 484037"/>
                <a:gd name="connsiteY347" fmla="*/ 98822 h 280988"/>
                <a:gd name="connsiteX348" fmla="*/ 170556 w 484037"/>
                <a:gd name="connsiteY348" fmla="*/ 99616 h 280988"/>
                <a:gd name="connsiteX349" fmla="*/ 170556 w 484037"/>
                <a:gd name="connsiteY349" fmla="*/ 100013 h 280988"/>
                <a:gd name="connsiteX350" fmla="*/ 170556 w 484037"/>
                <a:gd name="connsiteY350" fmla="*/ 100807 h 280988"/>
                <a:gd name="connsiteX351" fmla="*/ 170556 w 484037"/>
                <a:gd name="connsiteY351" fmla="*/ 101997 h 280988"/>
                <a:gd name="connsiteX352" fmla="*/ 170556 w 484037"/>
                <a:gd name="connsiteY352" fmla="*/ 102394 h 280988"/>
                <a:gd name="connsiteX353" fmla="*/ 170556 w 484037"/>
                <a:gd name="connsiteY353" fmla="*/ 102791 h 280988"/>
                <a:gd name="connsiteX354" fmla="*/ 170556 w 484037"/>
                <a:gd name="connsiteY354" fmla="*/ 103982 h 280988"/>
                <a:gd name="connsiteX355" fmla="*/ 170556 w 484037"/>
                <a:gd name="connsiteY355" fmla="*/ 104775 h 280988"/>
                <a:gd name="connsiteX356" fmla="*/ 170556 w 484037"/>
                <a:gd name="connsiteY356" fmla="*/ 105172 h 280988"/>
                <a:gd name="connsiteX357" fmla="*/ 170556 w 484037"/>
                <a:gd name="connsiteY357" fmla="*/ 105569 h 280988"/>
                <a:gd name="connsiteX358" fmla="*/ 170953 w 484037"/>
                <a:gd name="connsiteY358" fmla="*/ 107157 h 280988"/>
                <a:gd name="connsiteX359" fmla="*/ 170953 w 484037"/>
                <a:gd name="connsiteY359" fmla="*/ 108744 h 280988"/>
                <a:gd name="connsiteX360" fmla="*/ 170953 w 484037"/>
                <a:gd name="connsiteY360" fmla="*/ 109141 h 280988"/>
                <a:gd name="connsiteX361" fmla="*/ 171349 w 484037"/>
                <a:gd name="connsiteY361" fmla="*/ 109538 h 280988"/>
                <a:gd name="connsiteX362" fmla="*/ 171349 w 484037"/>
                <a:gd name="connsiteY362" fmla="*/ 111125 h 280988"/>
                <a:gd name="connsiteX363" fmla="*/ 171745 w 484037"/>
                <a:gd name="connsiteY363" fmla="*/ 113507 h 280988"/>
                <a:gd name="connsiteX364" fmla="*/ 172538 w 484037"/>
                <a:gd name="connsiteY364" fmla="*/ 115888 h 280988"/>
                <a:gd name="connsiteX365" fmla="*/ 173330 w 484037"/>
                <a:gd name="connsiteY365" fmla="*/ 118666 h 280988"/>
                <a:gd name="connsiteX366" fmla="*/ 173330 w 484037"/>
                <a:gd name="connsiteY366" fmla="*/ 119063 h 280988"/>
                <a:gd name="connsiteX367" fmla="*/ 173727 w 484037"/>
                <a:gd name="connsiteY367" fmla="*/ 121047 h 280988"/>
                <a:gd name="connsiteX368" fmla="*/ 174519 w 484037"/>
                <a:gd name="connsiteY368" fmla="*/ 123032 h 280988"/>
                <a:gd name="connsiteX369" fmla="*/ 174519 w 484037"/>
                <a:gd name="connsiteY369" fmla="*/ 123428 h 280988"/>
                <a:gd name="connsiteX370" fmla="*/ 175312 w 484037"/>
                <a:gd name="connsiteY370" fmla="*/ 125016 h 280988"/>
                <a:gd name="connsiteX371" fmla="*/ 175708 w 484037"/>
                <a:gd name="connsiteY371" fmla="*/ 126603 h 280988"/>
                <a:gd name="connsiteX372" fmla="*/ 175708 w 484037"/>
                <a:gd name="connsiteY372" fmla="*/ 127000 h 280988"/>
                <a:gd name="connsiteX373" fmla="*/ 176500 w 484037"/>
                <a:gd name="connsiteY373" fmla="*/ 128985 h 280988"/>
                <a:gd name="connsiteX374" fmla="*/ 176897 w 484037"/>
                <a:gd name="connsiteY374" fmla="*/ 130175 h 280988"/>
                <a:gd name="connsiteX375" fmla="*/ 177293 w 484037"/>
                <a:gd name="connsiteY375" fmla="*/ 130969 h 280988"/>
                <a:gd name="connsiteX376" fmla="*/ 177689 w 484037"/>
                <a:gd name="connsiteY376" fmla="*/ 131763 h 280988"/>
                <a:gd name="connsiteX377" fmla="*/ 178085 w 484037"/>
                <a:gd name="connsiteY377" fmla="*/ 132557 h 280988"/>
                <a:gd name="connsiteX378" fmla="*/ 178085 w 484037"/>
                <a:gd name="connsiteY378" fmla="*/ 132953 h 280988"/>
                <a:gd name="connsiteX379" fmla="*/ 180463 w 484037"/>
                <a:gd name="connsiteY379" fmla="*/ 136525 h 280988"/>
                <a:gd name="connsiteX380" fmla="*/ 182444 w 484037"/>
                <a:gd name="connsiteY380" fmla="*/ 139304 h 280988"/>
                <a:gd name="connsiteX381" fmla="*/ 182444 w 484037"/>
                <a:gd name="connsiteY381" fmla="*/ 140097 h 280988"/>
                <a:gd name="connsiteX382" fmla="*/ 182840 w 484037"/>
                <a:gd name="connsiteY382" fmla="*/ 141288 h 280988"/>
                <a:gd name="connsiteX383" fmla="*/ 183237 w 484037"/>
                <a:gd name="connsiteY383" fmla="*/ 143272 h 280988"/>
                <a:gd name="connsiteX384" fmla="*/ 184029 w 484037"/>
                <a:gd name="connsiteY384" fmla="*/ 145654 h 280988"/>
                <a:gd name="connsiteX385" fmla="*/ 184425 w 484037"/>
                <a:gd name="connsiteY385" fmla="*/ 147638 h 280988"/>
                <a:gd name="connsiteX386" fmla="*/ 184822 w 484037"/>
                <a:gd name="connsiteY386" fmla="*/ 150019 h 280988"/>
                <a:gd name="connsiteX387" fmla="*/ 185218 w 484037"/>
                <a:gd name="connsiteY387" fmla="*/ 151210 h 280988"/>
                <a:gd name="connsiteX388" fmla="*/ 185614 w 484037"/>
                <a:gd name="connsiteY388" fmla="*/ 152400 h 280988"/>
                <a:gd name="connsiteX389" fmla="*/ 186010 w 484037"/>
                <a:gd name="connsiteY389" fmla="*/ 154385 h 280988"/>
                <a:gd name="connsiteX390" fmla="*/ 186803 w 484037"/>
                <a:gd name="connsiteY390" fmla="*/ 156369 h 280988"/>
                <a:gd name="connsiteX391" fmla="*/ 187199 w 484037"/>
                <a:gd name="connsiteY391" fmla="*/ 157560 h 280988"/>
                <a:gd name="connsiteX392" fmla="*/ 187595 w 484037"/>
                <a:gd name="connsiteY392" fmla="*/ 158354 h 280988"/>
                <a:gd name="connsiteX393" fmla="*/ 188388 w 484037"/>
                <a:gd name="connsiteY393" fmla="*/ 161132 h 280988"/>
                <a:gd name="connsiteX394" fmla="*/ 189577 w 484037"/>
                <a:gd name="connsiteY394" fmla="*/ 163513 h 280988"/>
                <a:gd name="connsiteX395" fmla="*/ 191162 w 484037"/>
                <a:gd name="connsiteY395" fmla="*/ 166688 h 280988"/>
                <a:gd name="connsiteX396" fmla="*/ 192351 w 484037"/>
                <a:gd name="connsiteY396" fmla="*/ 169466 h 280988"/>
                <a:gd name="connsiteX397" fmla="*/ 192747 w 484037"/>
                <a:gd name="connsiteY397" fmla="*/ 170657 h 280988"/>
                <a:gd name="connsiteX398" fmla="*/ 193143 w 484037"/>
                <a:gd name="connsiteY398" fmla="*/ 172244 h 280988"/>
                <a:gd name="connsiteX399" fmla="*/ 193143 w 484037"/>
                <a:gd name="connsiteY399" fmla="*/ 173038 h 280988"/>
                <a:gd name="connsiteX400" fmla="*/ 193539 w 484037"/>
                <a:gd name="connsiteY400" fmla="*/ 173832 h 280988"/>
                <a:gd name="connsiteX401" fmla="*/ 193936 w 484037"/>
                <a:gd name="connsiteY401" fmla="*/ 175022 h 280988"/>
                <a:gd name="connsiteX402" fmla="*/ 193936 w 484037"/>
                <a:gd name="connsiteY402" fmla="*/ 177007 h 280988"/>
                <a:gd name="connsiteX403" fmla="*/ 194728 w 484037"/>
                <a:gd name="connsiteY403" fmla="*/ 178991 h 280988"/>
                <a:gd name="connsiteX404" fmla="*/ 194728 w 484037"/>
                <a:gd name="connsiteY404" fmla="*/ 181372 h 280988"/>
                <a:gd name="connsiteX405" fmla="*/ 194728 w 484037"/>
                <a:gd name="connsiteY405" fmla="*/ 185738 h 280988"/>
                <a:gd name="connsiteX406" fmla="*/ 194728 w 484037"/>
                <a:gd name="connsiteY406" fmla="*/ 188119 h 280988"/>
                <a:gd name="connsiteX407" fmla="*/ 193539 w 484037"/>
                <a:gd name="connsiteY407" fmla="*/ 189310 h 280988"/>
                <a:gd name="connsiteX408" fmla="*/ 192351 w 484037"/>
                <a:gd name="connsiteY408" fmla="*/ 189707 h 280988"/>
                <a:gd name="connsiteX409" fmla="*/ 189577 w 484037"/>
                <a:gd name="connsiteY409" fmla="*/ 190500 h 280988"/>
                <a:gd name="connsiteX410" fmla="*/ 186010 w 484037"/>
                <a:gd name="connsiteY410" fmla="*/ 191691 h 280988"/>
                <a:gd name="connsiteX411" fmla="*/ 185614 w 484037"/>
                <a:gd name="connsiteY411" fmla="*/ 191691 h 280988"/>
                <a:gd name="connsiteX412" fmla="*/ 185218 w 484037"/>
                <a:gd name="connsiteY412" fmla="*/ 191691 h 280988"/>
                <a:gd name="connsiteX413" fmla="*/ 181255 w 484037"/>
                <a:gd name="connsiteY413" fmla="*/ 193279 h 280988"/>
                <a:gd name="connsiteX414" fmla="*/ 177293 w 484037"/>
                <a:gd name="connsiteY414" fmla="*/ 194469 h 280988"/>
                <a:gd name="connsiteX415" fmla="*/ 161839 w 484037"/>
                <a:gd name="connsiteY415" fmla="*/ 199629 h 280988"/>
                <a:gd name="connsiteX416" fmla="*/ 146781 w 484037"/>
                <a:gd name="connsiteY416" fmla="*/ 204788 h 280988"/>
                <a:gd name="connsiteX417" fmla="*/ 132516 w 484037"/>
                <a:gd name="connsiteY417" fmla="*/ 209947 h 280988"/>
                <a:gd name="connsiteX418" fmla="*/ 121817 w 484037"/>
                <a:gd name="connsiteY418" fmla="*/ 214313 h 280988"/>
                <a:gd name="connsiteX419" fmla="*/ 117854 w 484037"/>
                <a:gd name="connsiteY419" fmla="*/ 215901 h 280988"/>
                <a:gd name="connsiteX420" fmla="*/ 115081 w 484037"/>
                <a:gd name="connsiteY420" fmla="*/ 218282 h 280988"/>
                <a:gd name="connsiteX421" fmla="*/ 112307 w 484037"/>
                <a:gd name="connsiteY421" fmla="*/ 221060 h 280988"/>
                <a:gd name="connsiteX422" fmla="*/ 110326 w 484037"/>
                <a:gd name="connsiteY422" fmla="*/ 223441 h 280988"/>
                <a:gd name="connsiteX423" fmla="*/ 108344 w 484037"/>
                <a:gd name="connsiteY423" fmla="*/ 226616 h 280988"/>
                <a:gd name="connsiteX424" fmla="*/ 107156 w 484037"/>
                <a:gd name="connsiteY424" fmla="*/ 228997 h 280988"/>
                <a:gd name="connsiteX425" fmla="*/ 106363 w 484037"/>
                <a:gd name="connsiteY425" fmla="*/ 232172 h 280988"/>
                <a:gd name="connsiteX426" fmla="*/ 106363 w 484037"/>
                <a:gd name="connsiteY426" fmla="*/ 234554 h 280988"/>
                <a:gd name="connsiteX427" fmla="*/ 106363 w 484037"/>
                <a:gd name="connsiteY427" fmla="*/ 267891 h 280988"/>
                <a:gd name="connsiteX428" fmla="*/ 106363 w 484037"/>
                <a:gd name="connsiteY428" fmla="*/ 269082 h 280988"/>
                <a:gd name="connsiteX429" fmla="*/ 106759 w 484037"/>
                <a:gd name="connsiteY429" fmla="*/ 271066 h 280988"/>
                <a:gd name="connsiteX430" fmla="*/ 107156 w 484037"/>
                <a:gd name="connsiteY430" fmla="*/ 273051 h 280988"/>
                <a:gd name="connsiteX431" fmla="*/ 107948 w 484037"/>
                <a:gd name="connsiteY431" fmla="*/ 275035 h 280988"/>
                <a:gd name="connsiteX432" fmla="*/ 109533 w 484037"/>
                <a:gd name="connsiteY432" fmla="*/ 276623 h 280988"/>
                <a:gd name="connsiteX433" fmla="*/ 111118 w 484037"/>
                <a:gd name="connsiteY433" fmla="*/ 278607 h 280988"/>
                <a:gd name="connsiteX434" fmla="*/ 113099 w 484037"/>
                <a:gd name="connsiteY434" fmla="*/ 279798 h 280988"/>
                <a:gd name="connsiteX435" fmla="*/ 116269 w 484037"/>
                <a:gd name="connsiteY435" fmla="*/ 280591 h 280988"/>
                <a:gd name="connsiteX436" fmla="*/ 119043 w 484037"/>
                <a:gd name="connsiteY436" fmla="*/ 280988 h 280988"/>
                <a:gd name="connsiteX437" fmla="*/ 119439 w 484037"/>
                <a:gd name="connsiteY437" fmla="*/ 280988 h 280988"/>
                <a:gd name="connsiteX438" fmla="*/ 125780 w 484037"/>
                <a:gd name="connsiteY438" fmla="*/ 280988 h 280988"/>
                <a:gd name="connsiteX439" fmla="*/ 134893 w 484037"/>
                <a:gd name="connsiteY439" fmla="*/ 280988 h 280988"/>
                <a:gd name="connsiteX440" fmla="*/ 147574 w 484037"/>
                <a:gd name="connsiteY440" fmla="*/ 280988 h 280988"/>
                <a:gd name="connsiteX441" fmla="*/ 161443 w 484037"/>
                <a:gd name="connsiteY441" fmla="*/ 280988 h 280988"/>
                <a:gd name="connsiteX442" fmla="*/ 176897 w 484037"/>
                <a:gd name="connsiteY442" fmla="*/ 280988 h 280988"/>
                <a:gd name="connsiteX443" fmla="*/ 191954 w 484037"/>
                <a:gd name="connsiteY443" fmla="*/ 280988 h 280988"/>
                <a:gd name="connsiteX444" fmla="*/ 206219 w 484037"/>
                <a:gd name="connsiteY444" fmla="*/ 280988 h 280988"/>
                <a:gd name="connsiteX445" fmla="*/ 218107 w 484037"/>
                <a:gd name="connsiteY445" fmla="*/ 280988 h 280988"/>
                <a:gd name="connsiteX446" fmla="*/ 223655 w 484037"/>
                <a:gd name="connsiteY446" fmla="*/ 280988 h 280988"/>
                <a:gd name="connsiteX447" fmla="*/ 228410 w 484037"/>
                <a:gd name="connsiteY447" fmla="*/ 280988 h 280988"/>
                <a:gd name="connsiteX448" fmla="*/ 231184 w 484037"/>
                <a:gd name="connsiteY448" fmla="*/ 280988 h 280988"/>
                <a:gd name="connsiteX449" fmla="*/ 232372 w 484037"/>
                <a:gd name="connsiteY449" fmla="*/ 280988 h 280988"/>
                <a:gd name="connsiteX450" fmla="*/ 234750 w 484037"/>
                <a:gd name="connsiteY450" fmla="*/ 280988 h 280988"/>
                <a:gd name="connsiteX451" fmla="*/ 235542 w 484037"/>
                <a:gd name="connsiteY451" fmla="*/ 280988 h 280988"/>
                <a:gd name="connsiteX452" fmla="*/ 238316 w 484037"/>
                <a:gd name="connsiteY452" fmla="*/ 280988 h 280988"/>
                <a:gd name="connsiteX453" fmla="*/ 243071 w 484037"/>
                <a:gd name="connsiteY453" fmla="*/ 280988 h 280988"/>
                <a:gd name="connsiteX454" fmla="*/ 248619 w 484037"/>
                <a:gd name="connsiteY454" fmla="*/ 280988 h 280988"/>
                <a:gd name="connsiteX455" fmla="*/ 260507 w 484037"/>
                <a:gd name="connsiteY455" fmla="*/ 280988 h 280988"/>
                <a:gd name="connsiteX456" fmla="*/ 274772 w 484037"/>
                <a:gd name="connsiteY456" fmla="*/ 280988 h 280988"/>
                <a:gd name="connsiteX457" fmla="*/ 289433 w 484037"/>
                <a:gd name="connsiteY457" fmla="*/ 280988 h 280988"/>
                <a:gd name="connsiteX458" fmla="*/ 304887 w 484037"/>
                <a:gd name="connsiteY458" fmla="*/ 280988 h 280988"/>
                <a:gd name="connsiteX459" fmla="*/ 319152 w 484037"/>
                <a:gd name="connsiteY459" fmla="*/ 280988 h 280988"/>
                <a:gd name="connsiteX460" fmla="*/ 331436 w 484037"/>
                <a:gd name="connsiteY460" fmla="*/ 280988 h 280988"/>
                <a:gd name="connsiteX461" fmla="*/ 341343 w 484037"/>
                <a:gd name="connsiteY461" fmla="*/ 280988 h 280988"/>
                <a:gd name="connsiteX462" fmla="*/ 346890 w 484037"/>
                <a:gd name="connsiteY462" fmla="*/ 280988 h 280988"/>
                <a:gd name="connsiteX463" fmla="*/ 347287 w 484037"/>
                <a:gd name="connsiteY463" fmla="*/ 280988 h 280988"/>
                <a:gd name="connsiteX464" fmla="*/ 350853 w 484037"/>
                <a:gd name="connsiteY464" fmla="*/ 280591 h 280988"/>
                <a:gd name="connsiteX465" fmla="*/ 353627 w 484037"/>
                <a:gd name="connsiteY465" fmla="*/ 279798 h 280988"/>
                <a:gd name="connsiteX466" fmla="*/ 356004 w 484037"/>
                <a:gd name="connsiteY466" fmla="*/ 277813 h 280988"/>
                <a:gd name="connsiteX467" fmla="*/ 357589 w 484037"/>
                <a:gd name="connsiteY467" fmla="*/ 276226 h 280988"/>
                <a:gd name="connsiteX468" fmla="*/ 358778 w 484037"/>
                <a:gd name="connsiteY468" fmla="*/ 274241 h 280988"/>
                <a:gd name="connsiteX469" fmla="*/ 359967 w 484037"/>
                <a:gd name="connsiteY469" fmla="*/ 271860 h 280988"/>
                <a:gd name="connsiteX470" fmla="*/ 360363 w 484037"/>
                <a:gd name="connsiteY470" fmla="*/ 269876 h 280988"/>
                <a:gd name="connsiteX471" fmla="*/ 360363 w 484037"/>
                <a:gd name="connsiteY471" fmla="*/ 268288 h 280988"/>
                <a:gd name="connsiteX472" fmla="*/ 360363 w 484037"/>
                <a:gd name="connsiteY472" fmla="*/ 267891 h 280988"/>
                <a:gd name="connsiteX473" fmla="*/ 360363 w 484037"/>
                <a:gd name="connsiteY473" fmla="*/ 260747 h 280988"/>
                <a:gd name="connsiteX474" fmla="*/ 360363 w 484037"/>
                <a:gd name="connsiteY474" fmla="*/ 252016 h 280988"/>
                <a:gd name="connsiteX475" fmla="*/ 360363 w 484037"/>
                <a:gd name="connsiteY475" fmla="*/ 242094 h 280988"/>
                <a:gd name="connsiteX476" fmla="*/ 360363 w 484037"/>
                <a:gd name="connsiteY476" fmla="*/ 234554 h 280988"/>
                <a:gd name="connsiteX477" fmla="*/ 360363 w 484037"/>
                <a:gd name="connsiteY477" fmla="*/ 232966 h 280988"/>
                <a:gd name="connsiteX478" fmla="*/ 360363 w 484037"/>
                <a:gd name="connsiteY478" fmla="*/ 231776 h 280988"/>
                <a:gd name="connsiteX479" fmla="*/ 359967 w 484037"/>
                <a:gd name="connsiteY479" fmla="*/ 231379 h 280988"/>
                <a:gd name="connsiteX480" fmla="*/ 359967 w 484037"/>
                <a:gd name="connsiteY480" fmla="*/ 230982 h 280988"/>
                <a:gd name="connsiteX481" fmla="*/ 359967 w 484037"/>
                <a:gd name="connsiteY481" fmla="*/ 229394 h 280988"/>
                <a:gd name="connsiteX482" fmla="*/ 359174 w 484037"/>
                <a:gd name="connsiteY482" fmla="*/ 228601 h 280988"/>
                <a:gd name="connsiteX483" fmla="*/ 359174 w 484037"/>
                <a:gd name="connsiteY483" fmla="*/ 228204 h 280988"/>
                <a:gd name="connsiteX484" fmla="*/ 359174 w 484037"/>
                <a:gd name="connsiteY484" fmla="*/ 227410 h 280988"/>
                <a:gd name="connsiteX485" fmla="*/ 358778 w 484037"/>
                <a:gd name="connsiteY485" fmla="*/ 226616 h 280988"/>
                <a:gd name="connsiteX486" fmla="*/ 358382 w 484037"/>
                <a:gd name="connsiteY486" fmla="*/ 225822 h 280988"/>
                <a:gd name="connsiteX487" fmla="*/ 358382 w 484037"/>
                <a:gd name="connsiteY487" fmla="*/ 225426 h 280988"/>
                <a:gd name="connsiteX488" fmla="*/ 357985 w 484037"/>
                <a:gd name="connsiteY488" fmla="*/ 225029 h 280988"/>
                <a:gd name="connsiteX489" fmla="*/ 357589 w 484037"/>
                <a:gd name="connsiteY489" fmla="*/ 223838 h 280988"/>
                <a:gd name="connsiteX490" fmla="*/ 357193 w 484037"/>
                <a:gd name="connsiteY490" fmla="*/ 223044 h 280988"/>
                <a:gd name="connsiteX491" fmla="*/ 356797 w 484037"/>
                <a:gd name="connsiteY491" fmla="*/ 222647 h 280988"/>
                <a:gd name="connsiteX492" fmla="*/ 356400 w 484037"/>
                <a:gd name="connsiteY492" fmla="*/ 222251 h 280988"/>
                <a:gd name="connsiteX493" fmla="*/ 356004 w 484037"/>
                <a:gd name="connsiteY493" fmla="*/ 221457 h 280988"/>
                <a:gd name="connsiteX494" fmla="*/ 355608 w 484037"/>
                <a:gd name="connsiteY494" fmla="*/ 220663 h 280988"/>
                <a:gd name="connsiteX495" fmla="*/ 355212 w 484037"/>
                <a:gd name="connsiteY495" fmla="*/ 220266 h 280988"/>
                <a:gd name="connsiteX496" fmla="*/ 354815 w 484037"/>
                <a:gd name="connsiteY496" fmla="*/ 219869 h 280988"/>
                <a:gd name="connsiteX497" fmla="*/ 353627 w 484037"/>
                <a:gd name="connsiteY497" fmla="*/ 219472 h 280988"/>
                <a:gd name="connsiteX498" fmla="*/ 353230 w 484037"/>
                <a:gd name="connsiteY498" fmla="*/ 218282 h 280988"/>
                <a:gd name="connsiteX499" fmla="*/ 352438 w 484037"/>
                <a:gd name="connsiteY499" fmla="*/ 217885 h 280988"/>
                <a:gd name="connsiteX500" fmla="*/ 351645 w 484037"/>
                <a:gd name="connsiteY500" fmla="*/ 217488 h 280988"/>
                <a:gd name="connsiteX501" fmla="*/ 351249 w 484037"/>
                <a:gd name="connsiteY501" fmla="*/ 217091 h 280988"/>
                <a:gd name="connsiteX502" fmla="*/ 350457 w 484037"/>
                <a:gd name="connsiteY502" fmla="*/ 216694 h 280988"/>
                <a:gd name="connsiteX503" fmla="*/ 349268 w 484037"/>
                <a:gd name="connsiteY503" fmla="*/ 215901 h 280988"/>
                <a:gd name="connsiteX504" fmla="*/ 347287 w 484037"/>
                <a:gd name="connsiteY504" fmla="*/ 215107 h 280988"/>
                <a:gd name="connsiteX505" fmla="*/ 344513 w 484037"/>
                <a:gd name="connsiteY505" fmla="*/ 213519 h 280988"/>
                <a:gd name="connsiteX506" fmla="*/ 341343 w 484037"/>
                <a:gd name="connsiteY506" fmla="*/ 212329 h 280988"/>
                <a:gd name="connsiteX507" fmla="*/ 337776 w 484037"/>
                <a:gd name="connsiteY507" fmla="*/ 211138 h 280988"/>
                <a:gd name="connsiteX508" fmla="*/ 334210 w 484037"/>
                <a:gd name="connsiteY508" fmla="*/ 209551 h 280988"/>
                <a:gd name="connsiteX509" fmla="*/ 329851 w 484037"/>
                <a:gd name="connsiteY509" fmla="*/ 207963 h 280988"/>
                <a:gd name="connsiteX510" fmla="*/ 325492 w 484037"/>
                <a:gd name="connsiteY510" fmla="*/ 206376 h 280988"/>
                <a:gd name="connsiteX511" fmla="*/ 325096 w 484037"/>
                <a:gd name="connsiteY511" fmla="*/ 206376 h 280988"/>
                <a:gd name="connsiteX512" fmla="*/ 323115 w 484037"/>
                <a:gd name="connsiteY512" fmla="*/ 205582 h 280988"/>
                <a:gd name="connsiteX513" fmla="*/ 321134 w 484037"/>
                <a:gd name="connsiteY513" fmla="*/ 204788 h 280988"/>
                <a:gd name="connsiteX514" fmla="*/ 320737 w 484037"/>
                <a:gd name="connsiteY514" fmla="*/ 204788 h 280988"/>
                <a:gd name="connsiteX515" fmla="*/ 320341 w 484037"/>
                <a:gd name="connsiteY515" fmla="*/ 204788 h 280988"/>
                <a:gd name="connsiteX516" fmla="*/ 318756 w 484037"/>
                <a:gd name="connsiteY516" fmla="*/ 203994 h 280988"/>
                <a:gd name="connsiteX517" fmla="*/ 317567 w 484037"/>
                <a:gd name="connsiteY517" fmla="*/ 203597 h 280988"/>
                <a:gd name="connsiteX518" fmla="*/ 316379 w 484037"/>
                <a:gd name="connsiteY518" fmla="*/ 202804 h 280988"/>
                <a:gd name="connsiteX519" fmla="*/ 315190 w 484037"/>
                <a:gd name="connsiteY519" fmla="*/ 202407 h 280988"/>
                <a:gd name="connsiteX520" fmla="*/ 314397 w 484037"/>
                <a:gd name="connsiteY520" fmla="*/ 202407 h 280988"/>
                <a:gd name="connsiteX521" fmla="*/ 313605 w 484037"/>
                <a:gd name="connsiteY521" fmla="*/ 202010 h 280988"/>
                <a:gd name="connsiteX522" fmla="*/ 312020 w 484037"/>
                <a:gd name="connsiteY522" fmla="*/ 201216 h 280988"/>
                <a:gd name="connsiteX523" fmla="*/ 310039 w 484037"/>
                <a:gd name="connsiteY523" fmla="*/ 200819 h 280988"/>
                <a:gd name="connsiteX524" fmla="*/ 309642 w 484037"/>
                <a:gd name="connsiteY524" fmla="*/ 200819 h 280988"/>
                <a:gd name="connsiteX525" fmla="*/ 309246 w 484037"/>
                <a:gd name="connsiteY525" fmla="*/ 200422 h 280988"/>
                <a:gd name="connsiteX526" fmla="*/ 302113 w 484037"/>
                <a:gd name="connsiteY526" fmla="*/ 198041 h 280988"/>
                <a:gd name="connsiteX527" fmla="*/ 294585 w 484037"/>
                <a:gd name="connsiteY527" fmla="*/ 195660 h 280988"/>
                <a:gd name="connsiteX528" fmla="*/ 287848 w 484037"/>
                <a:gd name="connsiteY528" fmla="*/ 193279 h 280988"/>
                <a:gd name="connsiteX529" fmla="*/ 281112 w 484037"/>
                <a:gd name="connsiteY529" fmla="*/ 190897 h 280988"/>
                <a:gd name="connsiteX530" fmla="*/ 278734 w 484037"/>
                <a:gd name="connsiteY530" fmla="*/ 190500 h 280988"/>
                <a:gd name="connsiteX531" fmla="*/ 276753 w 484037"/>
                <a:gd name="connsiteY531" fmla="*/ 189707 h 280988"/>
                <a:gd name="connsiteX532" fmla="*/ 276357 w 484037"/>
                <a:gd name="connsiteY532" fmla="*/ 189707 h 280988"/>
                <a:gd name="connsiteX533" fmla="*/ 275961 w 484037"/>
                <a:gd name="connsiteY533" fmla="*/ 189707 h 280988"/>
                <a:gd name="connsiteX534" fmla="*/ 275564 w 484037"/>
                <a:gd name="connsiteY534" fmla="*/ 189310 h 280988"/>
                <a:gd name="connsiteX535" fmla="*/ 275168 w 484037"/>
                <a:gd name="connsiteY535" fmla="*/ 187325 h 280988"/>
                <a:gd name="connsiteX536" fmla="*/ 274772 w 484037"/>
                <a:gd name="connsiteY536" fmla="*/ 181372 h 280988"/>
                <a:gd name="connsiteX537" fmla="*/ 274772 w 484037"/>
                <a:gd name="connsiteY537" fmla="*/ 178594 h 280988"/>
                <a:gd name="connsiteX538" fmla="*/ 275168 w 484037"/>
                <a:gd name="connsiteY538" fmla="*/ 175816 h 280988"/>
                <a:gd name="connsiteX539" fmla="*/ 275168 w 484037"/>
                <a:gd name="connsiteY539" fmla="*/ 174229 h 280988"/>
                <a:gd name="connsiteX540" fmla="*/ 275564 w 484037"/>
                <a:gd name="connsiteY540" fmla="*/ 173038 h 280988"/>
                <a:gd name="connsiteX541" fmla="*/ 275564 w 484037"/>
                <a:gd name="connsiteY541" fmla="*/ 172244 h 280988"/>
                <a:gd name="connsiteX542" fmla="*/ 275564 w 484037"/>
                <a:gd name="connsiteY542" fmla="*/ 170657 h 280988"/>
                <a:gd name="connsiteX543" fmla="*/ 275961 w 484037"/>
                <a:gd name="connsiteY543" fmla="*/ 169069 h 280988"/>
                <a:gd name="connsiteX544" fmla="*/ 276357 w 484037"/>
                <a:gd name="connsiteY544" fmla="*/ 167482 h 280988"/>
                <a:gd name="connsiteX545" fmla="*/ 276357 w 484037"/>
                <a:gd name="connsiteY545" fmla="*/ 167085 h 280988"/>
                <a:gd name="connsiteX546" fmla="*/ 277149 w 484037"/>
                <a:gd name="connsiteY546" fmla="*/ 165100 h 280988"/>
                <a:gd name="connsiteX547" fmla="*/ 277546 w 484037"/>
                <a:gd name="connsiteY547" fmla="*/ 163513 h 280988"/>
                <a:gd name="connsiteX548" fmla="*/ 278734 w 484037"/>
                <a:gd name="connsiteY548" fmla="*/ 161132 h 280988"/>
                <a:gd name="connsiteX549" fmla="*/ 279923 w 484037"/>
                <a:gd name="connsiteY549" fmla="*/ 158354 h 280988"/>
                <a:gd name="connsiteX550" fmla="*/ 280319 w 484037"/>
                <a:gd name="connsiteY550" fmla="*/ 157163 h 280988"/>
                <a:gd name="connsiteX551" fmla="*/ 280716 w 484037"/>
                <a:gd name="connsiteY551" fmla="*/ 155972 h 280988"/>
                <a:gd name="connsiteX552" fmla="*/ 281508 w 484037"/>
                <a:gd name="connsiteY552" fmla="*/ 153988 h 280988"/>
                <a:gd name="connsiteX553" fmla="*/ 281904 w 484037"/>
                <a:gd name="connsiteY553" fmla="*/ 152400 h 280988"/>
                <a:gd name="connsiteX554" fmla="*/ 282301 w 484037"/>
                <a:gd name="connsiteY554" fmla="*/ 151607 h 280988"/>
                <a:gd name="connsiteX555" fmla="*/ 282301 w 484037"/>
                <a:gd name="connsiteY555" fmla="*/ 150416 h 280988"/>
                <a:gd name="connsiteX556" fmla="*/ 283489 w 484037"/>
                <a:gd name="connsiteY556" fmla="*/ 144860 h 280988"/>
                <a:gd name="connsiteX557" fmla="*/ 284678 w 484037"/>
                <a:gd name="connsiteY557" fmla="*/ 139304 h 280988"/>
                <a:gd name="connsiteX558" fmla="*/ 285471 w 484037"/>
                <a:gd name="connsiteY558" fmla="*/ 138113 h 280988"/>
                <a:gd name="connsiteX559" fmla="*/ 286263 w 484037"/>
                <a:gd name="connsiteY559" fmla="*/ 137319 h 280988"/>
                <a:gd name="connsiteX560" fmla="*/ 288244 w 484037"/>
                <a:gd name="connsiteY560" fmla="*/ 133747 h 280988"/>
                <a:gd name="connsiteX561" fmla="*/ 291018 w 484037"/>
                <a:gd name="connsiteY561" fmla="*/ 128588 h 280988"/>
                <a:gd name="connsiteX562" fmla="*/ 293396 w 484037"/>
                <a:gd name="connsiteY562" fmla="*/ 121841 h 280988"/>
                <a:gd name="connsiteX563" fmla="*/ 294981 w 484037"/>
                <a:gd name="connsiteY563" fmla="*/ 113507 h 280988"/>
                <a:gd name="connsiteX564" fmla="*/ 295377 w 484037"/>
                <a:gd name="connsiteY564" fmla="*/ 111125 h 280988"/>
                <a:gd name="connsiteX565" fmla="*/ 296170 w 484037"/>
                <a:gd name="connsiteY565" fmla="*/ 109538 h 280988"/>
                <a:gd name="connsiteX566" fmla="*/ 296170 w 484037"/>
                <a:gd name="connsiteY566" fmla="*/ 108744 h 280988"/>
                <a:gd name="connsiteX567" fmla="*/ 296566 w 484037"/>
                <a:gd name="connsiteY567" fmla="*/ 108347 h 280988"/>
                <a:gd name="connsiteX568" fmla="*/ 296566 w 484037"/>
                <a:gd name="connsiteY568" fmla="*/ 107157 h 280988"/>
                <a:gd name="connsiteX569" fmla="*/ 296566 w 484037"/>
                <a:gd name="connsiteY569" fmla="*/ 105569 h 280988"/>
                <a:gd name="connsiteX570" fmla="*/ 296566 w 484037"/>
                <a:gd name="connsiteY570" fmla="*/ 105172 h 280988"/>
                <a:gd name="connsiteX571" fmla="*/ 296962 w 484037"/>
                <a:gd name="connsiteY571" fmla="*/ 104378 h 280988"/>
                <a:gd name="connsiteX572" fmla="*/ 296962 w 484037"/>
                <a:gd name="connsiteY572" fmla="*/ 103585 h 280988"/>
                <a:gd name="connsiteX573" fmla="*/ 296962 w 484037"/>
                <a:gd name="connsiteY573" fmla="*/ 103188 h 280988"/>
                <a:gd name="connsiteX574" fmla="*/ 296962 w 484037"/>
                <a:gd name="connsiteY574" fmla="*/ 101997 h 280988"/>
                <a:gd name="connsiteX575" fmla="*/ 296962 w 484037"/>
                <a:gd name="connsiteY575" fmla="*/ 100807 h 280988"/>
                <a:gd name="connsiteX576" fmla="*/ 296962 w 484037"/>
                <a:gd name="connsiteY576" fmla="*/ 100410 h 280988"/>
                <a:gd name="connsiteX577" fmla="*/ 296170 w 484037"/>
                <a:gd name="connsiteY577" fmla="*/ 96441 h 280988"/>
                <a:gd name="connsiteX578" fmla="*/ 294981 w 484037"/>
                <a:gd name="connsiteY578" fmla="*/ 92472 h 280988"/>
                <a:gd name="connsiteX579" fmla="*/ 294585 w 484037"/>
                <a:gd name="connsiteY579" fmla="*/ 91678 h 280988"/>
                <a:gd name="connsiteX580" fmla="*/ 294585 w 484037"/>
                <a:gd name="connsiteY580" fmla="*/ 90885 h 280988"/>
                <a:gd name="connsiteX581" fmla="*/ 294188 w 484037"/>
                <a:gd name="connsiteY581" fmla="*/ 89694 h 280988"/>
                <a:gd name="connsiteX582" fmla="*/ 294188 w 484037"/>
                <a:gd name="connsiteY582" fmla="*/ 88900 h 280988"/>
                <a:gd name="connsiteX583" fmla="*/ 294188 w 484037"/>
                <a:gd name="connsiteY583" fmla="*/ 87710 h 280988"/>
                <a:gd name="connsiteX584" fmla="*/ 294188 w 484037"/>
                <a:gd name="connsiteY584" fmla="*/ 86519 h 280988"/>
                <a:gd name="connsiteX585" fmla="*/ 294188 w 484037"/>
                <a:gd name="connsiteY585" fmla="*/ 85725 h 280988"/>
                <a:gd name="connsiteX586" fmla="*/ 294188 w 484037"/>
                <a:gd name="connsiteY586" fmla="*/ 84932 h 280988"/>
                <a:gd name="connsiteX587" fmla="*/ 294188 w 484037"/>
                <a:gd name="connsiteY587" fmla="*/ 83741 h 280988"/>
                <a:gd name="connsiteX588" fmla="*/ 294188 w 484037"/>
                <a:gd name="connsiteY588" fmla="*/ 82947 h 280988"/>
                <a:gd name="connsiteX589" fmla="*/ 294188 w 484037"/>
                <a:gd name="connsiteY589" fmla="*/ 82153 h 280988"/>
                <a:gd name="connsiteX590" fmla="*/ 294585 w 484037"/>
                <a:gd name="connsiteY590" fmla="*/ 81757 h 280988"/>
                <a:gd name="connsiteX591" fmla="*/ 294585 w 484037"/>
                <a:gd name="connsiteY591" fmla="*/ 80169 h 280988"/>
                <a:gd name="connsiteX592" fmla="*/ 294585 w 484037"/>
                <a:gd name="connsiteY592" fmla="*/ 78582 h 280988"/>
                <a:gd name="connsiteX593" fmla="*/ 294585 w 484037"/>
                <a:gd name="connsiteY593" fmla="*/ 78185 h 280988"/>
                <a:gd name="connsiteX594" fmla="*/ 294585 w 484037"/>
                <a:gd name="connsiteY594" fmla="*/ 77788 h 280988"/>
                <a:gd name="connsiteX595" fmla="*/ 295377 w 484037"/>
                <a:gd name="connsiteY595" fmla="*/ 71835 h 280988"/>
                <a:gd name="connsiteX596" fmla="*/ 296170 w 484037"/>
                <a:gd name="connsiteY596" fmla="*/ 65485 h 280988"/>
                <a:gd name="connsiteX597" fmla="*/ 296566 w 484037"/>
                <a:gd name="connsiteY597" fmla="*/ 63500 h 280988"/>
                <a:gd name="connsiteX598" fmla="*/ 296962 w 484037"/>
                <a:gd name="connsiteY598" fmla="*/ 61913 h 280988"/>
                <a:gd name="connsiteX599" fmla="*/ 296962 w 484037"/>
                <a:gd name="connsiteY599" fmla="*/ 61516 h 280988"/>
                <a:gd name="connsiteX600" fmla="*/ 296962 w 484037"/>
                <a:gd name="connsiteY600" fmla="*/ 61119 h 280988"/>
                <a:gd name="connsiteX601" fmla="*/ 297358 w 484037"/>
                <a:gd name="connsiteY601" fmla="*/ 57150 h 280988"/>
                <a:gd name="connsiteX602" fmla="*/ 297358 w 484037"/>
                <a:gd name="connsiteY602" fmla="*/ 53578 h 280988"/>
                <a:gd name="connsiteX603" fmla="*/ 296962 w 484037"/>
                <a:gd name="connsiteY603" fmla="*/ 48816 h 280988"/>
                <a:gd name="connsiteX604" fmla="*/ 296170 w 484037"/>
                <a:gd name="connsiteY604" fmla="*/ 43656 h 280988"/>
                <a:gd name="connsiteX605" fmla="*/ 294188 w 484037"/>
                <a:gd name="connsiteY605" fmla="*/ 38100 h 280988"/>
                <a:gd name="connsiteX606" fmla="*/ 292207 w 484037"/>
                <a:gd name="connsiteY606" fmla="*/ 32544 h 280988"/>
                <a:gd name="connsiteX607" fmla="*/ 289037 w 484037"/>
                <a:gd name="connsiteY607" fmla="*/ 26988 h 280988"/>
                <a:gd name="connsiteX608" fmla="*/ 285471 w 484037"/>
                <a:gd name="connsiteY608" fmla="*/ 21431 h 280988"/>
                <a:gd name="connsiteX609" fmla="*/ 283886 w 484037"/>
                <a:gd name="connsiteY609" fmla="*/ 19447 h 280988"/>
                <a:gd name="connsiteX610" fmla="*/ 282301 w 484037"/>
                <a:gd name="connsiteY610" fmla="*/ 17859 h 280988"/>
                <a:gd name="connsiteX611" fmla="*/ 282301 w 484037"/>
                <a:gd name="connsiteY611" fmla="*/ 17462 h 280988"/>
                <a:gd name="connsiteX612" fmla="*/ 281904 w 484037"/>
                <a:gd name="connsiteY612" fmla="*/ 17066 h 280988"/>
                <a:gd name="connsiteX613" fmla="*/ 280319 w 484037"/>
                <a:gd name="connsiteY613" fmla="*/ 15875 h 280988"/>
                <a:gd name="connsiteX614" fmla="*/ 278734 w 484037"/>
                <a:gd name="connsiteY614" fmla="*/ 14287 h 280988"/>
                <a:gd name="connsiteX615" fmla="*/ 277942 w 484037"/>
                <a:gd name="connsiteY615" fmla="*/ 13494 h 280988"/>
                <a:gd name="connsiteX616" fmla="*/ 277546 w 484037"/>
                <a:gd name="connsiteY616" fmla="*/ 13097 h 280988"/>
                <a:gd name="connsiteX617" fmla="*/ 275961 w 484037"/>
                <a:gd name="connsiteY617" fmla="*/ 11906 h 280988"/>
                <a:gd name="connsiteX618" fmla="*/ 274772 w 484037"/>
                <a:gd name="connsiteY618" fmla="*/ 11112 h 280988"/>
                <a:gd name="connsiteX619" fmla="*/ 273187 w 484037"/>
                <a:gd name="connsiteY619" fmla="*/ 9922 h 280988"/>
                <a:gd name="connsiteX620" fmla="*/ 272394 w 484037"/>
                <a:gd name="connsiteY620" fmla="*/ 9525 h 280988"/>
                <a:gd name="connsiteX621" fmla="*/ 271205 w 484037"/>
                <a:gd name="connsiteY621" fmla="*/ 8334 h 280988"/>
                <a:gd name="connsiteX622" fmla="*/ 269620 w 484037"/>
                <a:gd name="connsiteY622" fmla="*/ 7541 h 280988"/>
                <a:gd name="connsiteX623" fmla="*/ 268035 w 484037"/>
                <a:gd name="connsiteY623" fmla="*/ 7144 h 280988"/>
                <a:gd name="connsiteX624" fmla="*/ 266847 w 484037"/>
                <a:gd name="connsiteY624" fmla="*/ 6350 h 280988"/>
                <a:gd name="connsiteX625" fmla="*/ 265262 w 484037"/>
                <a:gd name="connsiteY625" fmla="*/ 5556 h 280988"/>
                <a:gd name="connsiteX626" fmla="*/ 263280 w 484037"/>
                <a:gd name="connsiteY626" fmla="*/ 5159 h 280988"/>
                <a:gd name="connsiteX627" fmla="*/ 262092 w 484037"/>
                <a:gd name="connsiteY627" fmla="*/ 3969 h 280988"/>
                <a:gd name="connsiteX628" fmla="*/ 260507 w 484037"/>
                <a:gd name="connsiteY628" fmla="*/ 3572 h 280988"/>
                <a:gd name="connsiteX629" fmla="*/ 258921 w 484037"/>
                <a:gd name="connsiteY629" fmla="*/ 2778 h 280988"/>
                <a:gd name="connsiteX630" fmla="*/ 256940 w 484037"/>
                <a:gd name="connsiteY630" fmla="*/ 2381 h 280988"/>
                <a:gd name="connsiteX631" fmla="*/ 255355 w 484037"/>
                <a:gd name="connsiteY631" fmla="*/ 1984 h 280988"/>
                <a:gd name="connsiteX632" fmla="*/ 253374 w 484037"/>
                <a:gd name="connsiteY632" fmla="*/ 1587 h 280988"/>
                <a:gd name="connsiteX633" fmla="*/ 251393 w 484037"/>
                <a:gd name="connsiteY633" fmla="*/ 1191 h 280988"/>
                <a:gd name="connsiteX634" fmla="*/ 249411 w 484037"/>
                <a:gd name="connsiteY634" fmla="*/ 794 h 280988"/>
                <a:gd name="connsiteX635" fmla="*/ 247034 w 484037"/>
                <a:gd name="connsiteY635" fmla="*/ 397 h 280988"/>
                <a:gd name="connsiteX636" fmla="*/ 245053 w 484037"/>
                <a:gd name="connsiteY636" fmla="*/ 397 h 28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Lst>
              <a:rect l="l" t="t" r="r" b="b"/>
              <a:pathLst>
                <a:path w="484037" h="280988">
                  <a:moveTo>
                    <a:pt x="108074" y="26987"/>
                  </a:moveTo>
                  <a:lnTo>
                    <a:pt x="97386" y="26987"/>
                  </a:lnTo>
                  <a:lnTo>
                    <a:pt x="90260" y="27781"/>
                  </a:lnTo>
                  <a:lnTo>
                    <a:pt x="84322" y="28972"/>
                  </a:lnTo>
                  <a:lnTo>
                    <a:pt x="78779" y="30559"/>
                  </a:lnTo>
                  <a:lnTo>
                    <a:pt x="74029" y="33337"/>
                  </a:lnTo>
                  <a:lnTo>
                    <a:pt x="69674" y="35718"/>
                  </a:lnTo>
                  <a:lnTo>
                    <a:pt x="66111" y="38497"/>
                  </a:lnTo>
                  <a:lnTo>
                    <a:pt x="63340" y="41275"/>
                  </a:lnTo>
                  <a:lnTo>
                    <a:pt x="60569" y="44450"/>
                  </a:lnTo>
                  <a:lnTo>
                    <a:pt x="57798" y="48815"/>
                  </a:lnTo>
                  <a:lnTo>
                    <a:pt x="55423" y="53578"/>
                  </a:lnTo>
                  <a:lnTo>
                    <a:pt x="53839" y="57547"/>
                  </a:lnTo>
                  <a:lnTo>
                    <a:pt x="52652" y="61912"/>
                  </a:lnTo>
                  <a:lnTo>
                    <a:pt x="51860" y="66278"/>
                  </a:lnTo>
                  <a:lnTo>
                    <a:pt x="51464" y="70247"/>
                  </a:lnTo>
                  <a:lnTo>
                    <a:pt x="51464" y="73422"/>
                  </a:lnTo>
                  <a:lnTo>
                    <a:pt x="51860" y="76200"/>
                  </a:lnTo>
                  <a:lnTo>
                    <a:pt x="52652" y="83740"/>
                  </a:lnTo>
                  <a:lnTo>
                    <a:pt x="53443" y="91281"/>
                  </a:lnTo>
                  <a:lnTo>
                    <a:pt x="53839" y="97234"/>
                  </a:lnTo>
                  <a:lnTo>
                    <a:pt x="53443" y="100409"/>
                  </a:lnTo>
                  <a:lnTo>
                    <a:pt x="53443" y="100806"/>
                  </a:lnTo>
                  <a:lnTo>
                    <a:pt x="53047" y="101600"/>
                  </a:lnTo>
                  <a:lnTo>
                    <a:pt x="52256" y="104378"/>
                  </a:lnTo>
                  <a:lnTo>
                    <a:pt x="51860" y="107950"/>
                  </a:lnTo>
                  <a:lnTo>
                    <a:pt x="51860" y="112712"/>
                  </a:lnTo>
                  <a:lnTo>
                    <a:pt x="53047" y="119062"/>
                  </a:lnTo>
                  <a:lnTo>
                    <a:pt x="54631" y="126603"/>
                  </a:lnTo>
                  <a:lnTo>
                    <a:pt x="57006" y="132159"/>
                  </a:lnTo>
                  <a:lnTo>
                    <a:pt x="59381" y="136525"/>
                  </a:lnTo>
                  <a:lnTo>
                    <a:pt x="60965" y="139700"/>
                  </a:lnTo>
                  <a:lnTo>
                    <a:pt x="62549" y="144859"/>
                  </a:lnTo>
                  <a:lnTo>
                    <a:pt x="63736" y="150416"/>
                  </a:lnTo>
                  <a:lnTo>
                    <a:pt x="65320" y="155178"/>
                  </a:lnTo>
                  <a:lnTo>
                    <a:pt x="67299" y="159147"/>
                  </a:lnTo>
                  <a:lnTo>
                    <a:pt x="68487" y="162719"/>
                  </a:lnTo>
                  <a:lnTo>
                    <a:pt x="70070" y="166291"/>
                  </a:lnTo>
                  <a:lnTo>
                    <a:pt x="70862" y="169862"/>
                  </a:lnTo>
                  <a:lnTo>
                    <a:pt x="71258" y="173831"/>
                  </a:lnTo>
                  <a:lnTo>
                    <a:pt x="70862" y="177403"/>
                  </a:lnTo>
                  <a:lnTo>
                    <a:pt x="70862" y="178991"/>
                  </a:lnTo>
                  <a:lnTo>
                    <a:pt x="70466" y="179784"/>
                  </a:lnTo>
                  <a:lnTo>
                    <a:pt x="69674" y="180181"/>
                  </a:lnTo>
                  <a:lnTo>
                    <a:pt x="55027" y="184944"/>
                  </a:lnTo>
                  <a:lnTo>
                    <a:pt x="38796" y="190103"/>
                  </a:lnTo>
                  <a:lnTo>
                    <a:pt x="23753" y="195659"/>
                  </a:lnTo>
                  <a:lnTo>
                    <a:pt x="12272" y="200025"/>
                  </a:lnTo>
                  <a:lnTo>
                    <a:pt x="9501" y="201613"/>
                  </a:lnTo>
                  <a:lnTo>
                    <a:pt x="6730" y="203597"/>
                  </a:lnTo>
                  <a:lnTo>
                    <a:pt x="4751" y="205581"/>
                  </a:lnTo>
                  <a:lnTo>
                    <a:pt x="3167" y="207566"/>
                  </a:lnTo>
                  <a:lnTo>
                    <a:pt x="1583" y="209947"/>
                  </a:lnTo>
                  <a:lnTo>
                    <a:pt x="792" y="212328"/>
                  </a:lnTo>
                  <a:lnTo>
                    <a:pt x="396" y="214709"/>
                  </a:lnTo>
                  <a:lnTo>
                    <a:pt x="0" y="216694"/>
                  </a:lnTo>
                  <a:lnTo>
                    <a:pt x="0" y="223044"/>
                  </a:lnTo>
                  <a:lnTo>
                    <a:pt x="0" y="231378"/>
                  </a:lnTo>
                  <a:lnTo>
                    <a:pt x="0" y="238919"/>
                  </a:lnTo>
                  <a:lnTo>
                    <a:pt x="0" y="243681"/>
                  </a:lnTo>
                  <a:lnTo>
                    <a:pt x="0" y="245269"/>
                  </a:lnTo>
                  <a:lnTo>
                    <a:pt x="396" y="247253"/>
                  </a:lnTo>
                  <a:lnTo>
                    <a:pt x="1188" y="248841"/>
                  </a:lnTo>
                  <a:lnTo>
                    <a:pt x="1979" y="250428"/>
                  </a:lnTo>
                  <a:lnTo>
                    <a:pt x="3563" y="252016"/>
                  </a:lnTo>
                  <a:lnTo>
                    <a:pt x="5542" y="253206"/>
                  </a:lnTo>
                  <a:lnTo>
                    <a:pt x="7522" y="254000"/>
                  </a:lnTo>
                  <a:lnTo>
                    <a:pt x="10689" y="254000"/>
                  </a:lnTo>
                  <a:lnTo>
                    <a:pt x="15043" y="254000"/>
                  </a:lnTo>
                  <a:lnTo>
                    <a:pt x="22169" y="254000"/>
                  </a:lnTo>
                  <a:lnTo>
                    <a:pt x="32462" y="254000"/>
                  </a:lnTo>
                  <a:lnTo>
                    <a:pt x="43942" y="254000"/>
                  </a:lnTo>
                  <a:lnTo>
                    <a:pt x="56610" y="254000"/>
                  </a:lnTo>
                  <a:lnTo>
                    <a:pt x="68883" y="254000"/>
                  </a:lnTo>
                  <a:lnTo>
                    <a:pt x="80363" y="254000"/>
                  </a:lnTo>
                  <a:lnTo>
                    <a:pt x="89864" y="254000"/>
                  </a:lnTo>
                  <a:lnTo>
                    <a:pt x="91843" y="254000"/>
                  </a:lnTo>
                  <a:lnTo>
                    <a:pt x="93823" y="254000"/>
                  </a:lnTo>
                  <a:lnTo>
                    <a:pt x="93823" y="234553"/>
                  </a:lnTo>
                  <a:lnTo>
                    <a:pt x="93823" y="230584"/>
                  </a:lnTo>
                  <a:lnTo>
                    <a:pt x="95010" y="225822"/>
                  </a:lnTo>
                  <a:lnTo>
                    <a:pt x="96594" y="221059"/>
                  </a:lnTo>
                  <a:lnTo>
                    <a:pt x="99365" y="216694"/>
                  </a:lnTo>
                  <a:lnTo>
                    <a:pt x="102532" y="212328"/>
                  </a:lnTo>
                  <a:lnTo>
                    <a:pt x="106491" y="207963"/>
                  </a:lnTo>
                  <a:lnTo>
                    <a:pt x="108470" y="206375"/>
                  </a:lnTo>
                  <a:lnTo>
                    <a:pt x="111241" y="204788"/>
                  </a:lnTo>
                  <a:lnTo>
                    <a:pt x="114012" y="203597"/>
                  </a:lnTo>
                  <a:lnTo>
                    <a:pt x="117179" y="201613"/>
                  </a:lnTo>
                  <a:lnTo>
                    <a:pt x="124701" y="198834"/>
                  </a:lnTo>
                  <a:lnTo>
                    <a:pt x="134598" y="195263"/>
                  </a:lnTo>
                  <a:lnTo>
                    <a:pt x="145683" y="190897"/>
                  </a:lnTo>
                  <a:lnTo>
                    <a:pt x="157163" y="187325"/>
                  </a:lnTo>
                  <a:lnTo>
                    <a:pt x="152412" y="185341"/>
                  </a:lnTo>
                  <a:lnTo>
                    <a:pt x="147266" y="183753"/>
                  </a:lnTo>
                  <a:lnTo>
                    <a:pt x="142120" y="182166"/>
                  </a:lnTo>
                  <a:lnTo>
                    <a:pt x="137369" y="180578"/>
                  </a:lnTo>
                  <a:lnTo>
                    <a:pt x="136577" y="180181"/>
                  </a:lnTo>
                  <a:lnTo>
                    <a:pt x="135786" y="179387"/>
                  </a:lnTo>
                  <a:lnTo>
                    <a:pt x="135786" y="177800"/>
                  </a:lnTo>
                  <a:lnTo>
                    <a:pt x="135786" y="173831"/>
                  </a:lnTo>
                  <a:lnTo>
                    <a:pt x="135786" y="169069"/>
                  </a:lnTo>
                  <a:lnTo>
                    <a:pt x="136577" y="165100"/>
                  </a:lnTo>
                  <a:lnTo>
                    <a:pt x="137369" y="161925"/>
                  </a:lnTo>
                  <a:lnTo>
                    <a:pt x="138161" y="159147"/>
                  </a:lnTo>
                  <a:lnTo>
                    <a:pt x="139744" y="155178"/>
                  </a:lnTo>
                  <a:lnTo>
                    <a:pt x="141724" y="150416"/>
                  </a:lnTo>
                  <a:lnTo>
                    <a:pt x="142911" y="144859"/>
                  </a:lnTo>
                  <a:lnTo>
                    <a:pt x="144099" y="139700"/>
                  </a:lnTo>
                  <a:lnTo>
                    <a:pt x="146078" y="136525"/>
                  </a:lnTo>
                  <a:lnTo>
                    <a:pt x="148454" y="132159"/>
                  </a:lnTo>
                  <a:lnTo>
                    <a:pt x="150433" y="126603"/>
                  </a:lnTo>
                  <a:lnTo>
                    <a:pt x="152412" y="119062"/>
                  </a:lnTo>
                  <a:lnTo>
                    <a:pt x="153600" y="112712"/>
                  </a:lnTo>
                  <a:lnTo>
                    <a:pt x="153600" y="107950"/>
                  </a:lnTo>
                  <a:lnTo>
                    <a:pt x="153204" y="104378"/>
                  </a:lnTo>
                  <a:lnTo>
                    <a:pt x="152412" y="101600"/>
                  </a:lnTo>
                  <a:lnTo>
                    <a:pt x="151621" y="100806"/>
                  </a:lnTo>
                  <a:lnTo>
                    <a:pt x="151621" y="100409"/>
                  </a:lnTo>
                  <a:lnTo>
                    <a:pt x="151621" y="97234"/>
                  </a:lnTo>
                  <a:lnTo>
                    <a:pt x="151621" y="91281"/>
                  </a:lnTo>
                  <a:lnTo>
                    <a:pt x="152808" y="83740"/>
                  </a:lnTo>
                  <a:lnTo>
                    <a:pt x="153600" y="76200"/>
                  </a:lnTo>
                  <a:lnTo>
                    <a:pt x="153996" y="73422"/>
                  </a:lnTo>
                  <a:lnTo>
                    <a:pt x="153996" y="70247"/>
                  </a:lnTo>
                  <a:lnTo>
                    <a:pt x="153600" y="66278"/>
                  </a:lnTo>
                  <a:lnTo>
                    <a:pt x="152808" y="61912"/>
                  </a:lnTo>
                  <a:lnTo>
                    <a:pt x="151621" y="57547"/>
                  </a:lnTo>
                  <a:lnTo>
                    <a:pt x="149641" y="53578"/>
                  </a:lnTo>
                  <a:lnTo>
                    <a:pt x="147662" y="48815"/>
                  </a:lnTo>
                  <a:lnTo>
                    <a:pt x="144495" y="44450"/>
                  </a:lnTo>
                  <a:lnTo>
                    <a:pt x="142120" y="41275"/>
                  </a:lnTo>
                  <a:lnTo>
                    <a:pt x="138953" y="38497"/>
                  </a:lnTo>
                  <a:lnTo>
                    <a:pt x="135390" y="35718"/>
                  </a:lnTo>
                  <a:lnTo>
                    <a:pt x="131827" y="33337"/>
                  </a:lnTo>
                  <a:lnTo>
                    <a:pt x="126681" y="30559"/>
                  </a:lnTo>
                  <a:lnTo>
                    <a:pt x="121534" y="28972"/>
                  </a:lnTo>
                  <a:lnTo>
                    <a:pt x="115200" y="27781"/>
                  </a:lnTo>
                  <a:close/>
                  <a:moveTo>
                    <a:pt x="386651" y="26987"/>
                  </a:moveTo>
                  <a:lnTo>
                    <a:pt x="375963" y="26987"/>
                  </a:lnTo>
                  <a:lnTo>
                    <a:pt x="368837" y="27781"/>
                  </a:lnTo>
                  <a:lnTo>
                    <a:pt x="362503" y="28972"/>
                  </a:lnTo>
                  <a:lnTo>
                    <a:pt x="357356" y="30559"/>
                  </a:lnTo>
                  <a:lnTo>
                    <a:pt x="352210" y="33337"/>
                  </a:lnTo>
                  <a:lnTo>
                    <a:pt x="348647" y="35718"/>
                  </a:lnTo>
                  <a:lnTo>
                    <a:pt x="345084" y="38497"/>
                  </a:lnTo>
                  <a:lnTo>
                    <a:pt x="341917" y="41275"/>
                  </a:lnTo>
                  <a:lnTo>
                    <a:pt x="339542" y="44450"/>
                  </a:lnTo>
                  <a:lnTo>
                    <a:pt x="336375" y="48815"/>
                  </a:lnTo>
                  <a:lnTo>
                    <a:pt x="334396" y="53578"/>
                  </a:lnTo>
                  <a:lnTo>
                    <a:pt x="332416" y="57547"/>
                  </a:lnTo>
                  <a:lnTo>
                    <a:pt x="331229" y="61912"/>
                  </a:lnTo>
                  <a:lnTo>
                    <a:pt x="330437" y="66278"/>
                  </a:lnTo>
                  <a:lnTo>
                    <a:pt x="330041" y="70247"/>
                  </a:lnTo>
                  <a:lnTo>
                    <a:pt x="330041" y="73422"/>
                  </a:lnTo>
                  <a:lnTo>
                    <a:pt x="330437" y="76200"/>
                  </a:lnTo>
                  <a:lnTo>
                    <a:pt x="331229" y="83740"/>
                  </a:lnTo>
                  <a:lnTo>
                    <a:pt x="332416" y="91281"/>
                  </a:lnTo>
                  <a:lnTo>
                    <a:pt x="332416" y="97234"/>
                  </a:lnTo>
                  <a:lnTo>
                    <a:pt x="332416" y="100409"/>
                  </a:lnTo>
                  <a:lnTo>
                    <a:pt x="332416" y="100806"/>
                  </a:lnTo>
                  <a:lnTo>
                    <a:pt x="331625" y="101600"/>
                  </a:lnTo>
                  <a:lnTo>
                    <a:pt x="330833" y="104378"/>
                  </a:lnTo>
                  <a:lnTo>
                    <a:pt x="330437" y="107950"/>
                  </a:lnTo>
                  <a:lnTo>
                    <a:pt x="330437" y="112712"/>
                  </a:lnTo>
                  <a:lnTo>
                    <a:pt x="331625" y="119062"/>
                  </a:lnTo>
                  <a:lnTo>
                    <a:pt x="333604" y="126603"/>
                  </a:lnTo>
                  <a:lnTo>
                    <a:pt x="335583" y="132159"/>
                  </a:lnTo>
                  <a:lnTo>
                    <a:pt x="337959" y="136525"/>
                  </a:lnTo>
                  <a:lnTo>
                    <a:pt x="339938" y="139700"/>
                  </a:lnTo>
                  <a:lnTo>
                    <a:pt x="341126" y="144859"/>
                  </a:lnTo>
                  <a:lnTo>
                    <a:pt x="342313" y="150416"/>
                  </a:lnTo>
                  <a:lnTo>
                    <a:pt x="344293" y="155178"/>
                  </a:lnTo>
                  <a:lnTo>
                    <a:pt x="345876" y="159147"/>
                  </a:lnTo>
                  <a:lnTo>
                    <a:pt x="346668" y="161925"/>
                  </a:lnTo>
                  <a:lnTo>
                    <a:pt x="347460" y="165100"/>
                  </a:lnTo>
                  <a:lnTo>
                    <a:pt x="348251" y="169069"/>
                  </a:lnTo>
                  <a:lnTo>
                    <a:pt x="348251" y="173831"/>
                  </a:lnTo>
                  <a:lnTo>
                    <a:pt x="348251" y="177800"/>
                  </a:lnTo>
                  <a:lnTo>
                    <a:pt x="348251" y="179387"/>
                  </a:lnTo>
                  <a:lnTo>
                    <a:pt x="347460" y="180181"/>
                  </a:lnTo>
                  <a:lnTo>
                    <a:pt x="346668" y="180578"/>
                  </a:lnTo>
                  <a:lnTo>
                    <a:pt x="341917" y="182166"/>
                  </a:lnTo>
                  <a:lnTo>
                    <a:pt x="336771" y="183753"/>
                  </a:lnTo>
                  <a:lnTo>
                    <a:pt x="331625" y="185341"/>
                  </a:lnTo>
                  <a:lnTo>
                    <a:pt x="326874" y="187325"/>
                  </a:lnTo>
                  <a:lnTo>
                    <a:pt x="338354" y="190897"/>
                  </a:lnTo>
                  <a:lnTo>
                    <a:pt x="349439" y="195263"/>
                  </a:lnTo>
                  <a:lnTo>
                    <a:pt x="359336" y="198834"/>
                  </a:lnTo>
                  <a:lnTo>
                    <a:pt x="366858" y="201613"/>
                  </a:lnTo>
                  <a:lnTo>
                    <a:pt x="370025" y="203597"/>
                  </a:lnTo>
                  <a:lnTo>
                    <a:pt x="372796" y="204788"/>
                  </a:lnTo>
                  <a:lnTo>
                    <a:pt x="375567" y="206375"/>
                  </a:lnTo>
                  <a:lnTo>
                    <a:pt x="377546" y="207963"/>
                  </a:lnTo>
                  <a:lnTo>
                    <a:pt x="381505" y="212328"/>
                  </a:lnTo>
                  <a:lnTo>
                    <a:pt x="384672" y="216694"/>
                  </a:lnTo>
                  <a:lnTo>
                    <a:pt x="387443" y="221059"/>
                  </a:lnTo>
                  <a:lnTo>
                    <a:pt x="389027" y="225822"/>
                  </a:lnTo>
                  <a:lnTo>
                    <a:pt x="390214" y="230584"/>
                  </a:lnTo>
                  <a:lnTo>
                    <a:pt x="390214" y="234553"/>
                  </a:lnTo>
                  <a:lnTo>
                    <a:pt x="390214" y="254000"/>
                  </a:lnTo>
                  <a:lnTo>
                    <a:pt x="392194" y="254000"/>
                  </a:lnTo>
                  <a:lnTo>
                    <a:pt x="394173" y="254000"/>
                  </a:lnTo>
                  <a:lnTo>
                    <a:pt x="403674" y="254000"/>
                  </a:lnTo>
                  <a:lnTo>
                    <a:pt x="415154" y="254000"/>
                  </a:lnTo>
                  <a:lnTo>
                    <a:pt x="427427" y="254000"/>
                  </a:lnTo>
                  <a:lnTo>
                    <a:pt x="440095" y="254000"/>
                  </a:lnTo>
                  <a:lnTo>
                    <a:pt x="451575" y="254000"/>
                  </a:lnTo>
                  <a:lnTo>
                    <a:pt x="461868" y="254000"/>
                  </a:lnTo>
                  <a:lnTo>
                    <a:pt x="468994" y="254000"/>
                  </a:lnTo>
                  <a:lnTo>
                    <a:pt x="473348" y="254000"/>
                  </a:lnTo>
                  <a:lnTo>
                    <a:pt x="476515" y="254000"/>
                  </a:lnTo>
                  <a:lnTo>
                    <a:pt x="478495" y="253206"/>
                  </a:lnTo>
                  <a:lnTo>
                    <a:pt x="480474" y="252016"/>
                  </a:lnTo>
                  <a:lnTo>
                    <a:pt x="482058" y="250428"/>
                  </a:lnTo>
                  <a:lnTo>
                    <a:pt x="482849" y="248841"/>
                  </a:lnTo>
                  <a:lnTo>
                    <a:pt x="483641" y="247253"/>
                  </a:lnTo>
                  <a:lnTo>
                    <a:pt x="484037" y="245269"/>
                  </a:lnTo>
                  <a:lnTo>
                    <a:pt x="484037" y="243681"/>
                  </a:lnTo>
                  <a:lnTo>
                    <a:pt x="484037" y="238919"/>
                  </a:lnTo>
                  <a:lnTo>
                    <a:pt x="484037" y="231378"/>
                  </a:lnTo>
                  <a:lnTo>
                    <a:pt x="484037" y="223044"/>
                  </a:lnTo>
                  <a:lnTo>
                    <a:pt x="484037" y="216694"/>
                  </a:lnTo>
                  <a:lnTo>
                    <a:pt x="483641" y="214709"/>
                  </a:lnTo>
                  <a:lnTo>
                    <a:pt x="483245" y="212328"/>
                  </a:lnTo>
                  <a:lnTo>
                    <a:pt x="482453" y="209947"/>
                  </a:lnTo>
                  <a:lnTo>
                    <a:pt x="480870" y="207566"/>
                  </a:lnTo>
                  <a:lnTo>
                    <a:pt x="479286" y="205581"/>
                  </a:lnTo>
                  <a:lnTo>
                    <a:pt x="477307" y="203597"/>
                  </a:lnTo>
                  <a:lnTo>
                    <a:pt x="474536" y="201613"/>
                  </a:lnTo>
                  <a:lnTo>
                    <a:pt x="471765" y="200025"/>
                  </a:lnTo>
                  <a:lnTo>
                    <a:pt x="460284" y="195659"/>
                  </a:lnTo>
                  <a:lnTo>
                    <a:pt x="445241" y="190103"/>
                  </a:lnTo>
                  <a:lnTo>
                    <a:pt x="429010" y="184944"/>
                  </a:lnTo>
                  <a:lnTo>
                    <a:pt x="414363" y="180181"/>
                  </a:lnTo>
                  <a:lnTo>
                    <a:pt x="413571" y="179784"/>
                  </a:lnTo>
                  <a:lnTo>
                    <a:pt x="413175" y="178991"/>
                  </a:lnTo>
                  <a:lnTo>
                    <a:pt x="413175" y="177403"/>
                  </a:lnTo>
                  <a:lnTo>
                    <a:pt x="412779" y="173831"/>
                  </a:lnTo>
                  <a:lnTo>
                    <a:pt x="413175" y="169862"/>
                  </a:lnTo>
                  <a:lnTo>
                    <a:pt x="413967" y="166291"/>
                  </a:lnTo>
                  <a:lnTo>
                    <a:pt x="415550" y="162719"/>
                  </a:lnTo>
                  <a:lnTo>
                    <a:pt x="416738" y="159147"/>
                  </a:lnTo>
                  <a:lnTo>
                    <a:pt x="418717" y="155178"/>
                  </a:lnTo>
                  <a:lnTo>
                    <a:pt x="420301" y="150416"/>
                  </a:lnTo>
                  <a:lnTo>
                    <a:pt x="421489" y="144859"/>
                  </a:lnTo>
                  <a:lnTo>
                    <a:pt x="423072" y="139700"/>
                  </a:lnTo>
                  <a:lnTo>
                    <a:pt x="424656" y="136525"/>
                  </a:lnTo>
                  <a:lnTo>
                    <a:pt x="427031" y="132159"/>
                  </a:lnTo>
                  <a:lnTo>
                    <a:pt x="429406" y="126603"/>
                  </a:lnTo>
                  <a:lnTo>
                    <a:pt x="430990" y="119062"/>
                  </a:lnTo>
                  <a:lnTo>
                    <a:pt x="432177" y="112712"/>
                  </a:lnTo>
                  <a:lnTo>
                    <a:pt x="432177" y="107950"/>
                  </a:lnTo>
                  <a:lnTo>
                    <a:pt x="431781" y="104378"/>
                  </a:lnTo>
                  <a:lnTo>
                    <a:pt x="430990" y="101600"/>
                  </a:lnTo>
                  <a:lnTo>
                    <a:pt x="430594" y="100806"/>
                  </a:lnTo>
                  <a:lnTo>
                    <a:pt x="430594" y="100409"/>
                  </a:lnTo>
                  <a:lnTo>
                    <a:pt x="430198" y="97234"/>
                  </a:lnTo>
                  <a:lnTo>
                    <a:pt x="430594" y="91281"/>
                  </a:lnTo>
                  <a:lnTo>
                    <a:pt x="431385" y="83740"/>
                  </a:lnTo>
                  <a:lnTo>
                    <a:pt x="432177" y="76200"/>
                  </a:lnTo>
                  <a:lnTo>
                    <a:pt x="432573" y="73422"/>
                  </a:lnTo>
                  <a:lnTo>
                    <a:pt x="432573" y="70247"/>
                  </a:lnTo>
                  <a:lnTo>
                    <a:pt x="432177" y="66278"/>
                  </a:lnTo>
                  <a:lnTo>
                    <a:pt x="431385" y="61912"/>
                  </a:lnTo>
                  <a:lnTo>
                    <a:pt x="430198" y="57547"/>
                  </a:lnTo>
                  <a:lnTo>
                    <a:pt x="428614" y="53578"/>
                  </a:lnTo>
                  <a:lnTo>
                    <a:pt x="426239" y="48815"/>
                  </a:lnTo>
                  <a:lnTo>
                    <a:pt x="423468" y="44450"/>
                  </a:lnTo>
                  <a:lnTo>
                    <a:pt x="420697" y="41275"/>
                  </a:lnTo>
                  <a:lnTo>
                    <a:pt x="417926" y="38497"/>
                  </a:lnTo>
                  <a:lnTo>
                    <a:pt x="414363" y="35718"/>
                  </a:lnTo>
                  <a:lnTo>
                    <a:pt x="410008" y="33337"/>
                  </a:lnTo>
                  <a:lnTo>
                    <a:pt x="405258" y="30559"/>
                  </a:lnTo>
                  <a:lnTo>
                    <a:pt x="399715" y="28972"/>
                  </a:lnTo>
                  <a:lnTo>
                    <a:pt x="393777" y="27781"/>
                  </a:lnTo>
                  <a:close/>
                  <a:moveTo>
                    <a:pt x="243071" y="0"/>
                  </a:moveTo>
                  <a:lnTo>
                    <a:pt x="240694" y="0"/>
                  </a:lnTo>
                  <a:lnTo>
                    <a:pt x="240297" y="0"/>
                  </a:lnTo>
                  <a:lnTo>
                    <a:pt x="233957" y="0"/>
                  </a:lnTo>
                  <a:lnTo>
                    <a:pt x="227221" y="0"/>
                  </a:lnTo>
                  <a:lnTo>
                    <a:pt x="222862" y="0"/>
                  </a:lnTo>
                  <a:lnTo>
                    <a:pt x="218900" y="794"/>
                  </a:lnTo>
                  <a:lnTo>
                    <a:pt x="218107" y="794"/>
                  </a:lnTo>
                  <a:lnTo>
                    <a:pt x="217315" y="794"/>
                  </a:lnTo>
                  <a:lnTo>
                    <a:pt x="214145" y="1587"/>
                  </a:lnTo>
                  <a:lnTo>
                    <a:pt x="211371" y="2381"/>
                  </a:lnTo>
                  <a:lnTo>
                    <a:pt x="210578" y="2381"/>
                  </a:lnTo>
                  <a:lnTo>
                    <a:pt x="209786" y="2778"/>
                  </a:lnTo>
                  <a:lnTo>
                    <a:pt x="207012" y="3572"/>
                  </a:lnTo>
                  <a:lnTo>
                    <a:pt x="204238" y="4366"/>
                  </a:lnTo>
                  <a:lnTo>
                    <a:pt x="203842" y="5159"/>
                  </a:lnTo>
                  <a:lnTo>
                    <a:pt x="203446" y="5159"/>
                  </a:lnTo>
                  <a:lnTo>
                    <a:pt x="201068" y="6350"/>
                  </a:lnTo>
                  <a:lnTo>
                    <a:pt x="198294" y="7541"/>
                  </a:lnTo>
                  <a:lnTo>
                    <a:pt x="197898" y="7541"/>
                  </a:lnTo>
                  <a:lnTo>
                    <a:pt x="197502" y="7937"/>
                  </a:lnTo>
                  <a:lnTo>
                    <a:pt x="195521" y="9128"/>
                  </a:lnTo>
                  <a:lnTo>
                    <a:pt x="193143" y="10716"/>
                  </a:lnTo>
                  <a:lnTo>
                    <a:pt x="192747" y="11112"/>
                  </a:lnTo>
                  <a:lnTo>
                    <a:pt x="192351" y="11509"/>
                  </a:lnTo>
                  <a:lnTo>
                    <a:pt x="190765" y="12700"/>
                  </a:lnTo>
                  <a:lnTo>
                    <a:pt x="188784" y="13891"/>
                  </a:lnTo>
                  <a:lnTo>
                    <a:pt x="187992" y="14287"/>
                  </a:lnTo>
                  <a:lnTo>
                    <a:pt x="187199" y="15081"/>
                  </a:lnTo>
                  <a:lnTo>
                    <a:pt x="186407" y="16272"/>
                  </a:lnTo>
                  <a:lnTo>
                    <a:pt x="185614" y="17462"/>
                  </a:lnTo>
                  <a:lnTo>
                    <a:pt x="184029" y="19050"/>
                  </a:lnTo>
                  <a:lnTo>
                    <a:pt x="182048" y="21431"/>
                  </a:lnTo>
                  <a:lnTo>
                    <a:pt x="179274" y="25003"/>
                  </a:lnTo>
                  <a:lnTo>
                    <a:pt x="176897" y="28575"/>
                  </a:lnTo>
                  <a:lnTo>
                    <a:pt x="175312" y="32544"/>
                  </a:lnTo>
                  <a:lnTo>
                    <a:pt x="173727" y="36116"/>
                  </a:lnTo>
                  <a:lnTo>
                    <a:pt x="171745" y="42069"/>
                  </a:lnTo>
                  <a:lnTo>
                    <a:pt x="170556" y="48022"/>
                  </a:lnTo>
                  <a:lnTo>
                    <a:pt x="170160" y="52785"/>
                  </a:lnTo>
                  <a:lnTo>
                    <a:pt x="170160" y="57150"/>
                  </a:lnTo>
                  <a:lnTo>
                    <a:pt x="170160" y="59531"/>
                  </a:lnTo>
                  <a:lnTo>
                    <a:pt x="170556" y="61119"/>
                  </a:lnTo>
                  <a:lnTo>
                    <a:pt x="170556" y="61516"/>
                  </a:lnTo>
                  <a:lnTo>
                    <a:pt x="170953" y="63103"/>
                  </a:lnTo>
                  <a:lnTo>
                    <a:pt x="170953" y="65485"/>
                  </a:lnTo>
                  <a:lnTo>
                    <a:pt x="171349" y="65881"/>
                  </a:lnTo>
                  <a:lnTo>
                    <a:pt x="171349" y="66675"/>
                  </a:lnTo>
                  <a:lnTo>
                    <a:pt x="171349" y="68263"/>
                  </a:lnTo>
                  <a:lnTo>
                    <a:pt x="171745" y="70247"/>
                  </a:lnTo>
                  <a:lnTo>
                    <a:pt x="171745" y="70644"/>
                  </a:lnTo>
                  <a:lnTo>
                    <a:pt x="172141" y="76200"/>
                  </a:lnTo>
                  <a:lnTo>
                    <a:pt x="172538" y="81360"/>
                  </a:lnTo>
                  <a:lnTo>
                    <a:pt x="173330" y="85725"/>
                  </a:lnTo>
                  <a:lnTo>
                    <a:pt x="173330" y="89297"/>
                  </a:lnTo>
                  <a:lnTo>
                    <a:pt x="172538" y="89297"/>
                  </a:lnTo>
                  <a:lnTo>
                    <a:pt x="172538" y="89694"/>
                  </a:lnTo>
                  <a:lnTo>
                    <a:pt x="172538" y="90091"/>
                  </a:lnTo>
                  <a:lnTo>
                    <a:pt x="172538" y="90885"/>
                  </a:lnTo>
                  <a:lnTo>
                    <a:pt x="172538" y="91678"/>
                  </a:lnTo>
                  <a:lnTo>
                    <a:pt x="172141" y="92075"/>
                  </a:lnTo>
                  <a:lnTo>
                    <a:pt x="172141" y="92472"/>
                  </a:lnTo>
                  <a:lnTo>
                    <a:pt x="171745" y="92869"/>
                  </a:lnTo>
                  <a:lnTo>
                    <a:pt x="171745" y="93663"/>
                  </a:lnTo>
                  <a:lnTo>
                    <a:pt x="171349" y="94060"/>
                  </a:lnTo>
                  <a:lnTo>
                    <a:pt x="171349" y="94457"/>
                  </a:lnTo>
                  <a:lnTo>
                    <a:pt x="171349" y="95250"/>
                  </a:lnTo>
                  <a:lnTo>
                    <a:pt x="170953" y="96441"/>
                  </a:lnTo>
                  <a:lnTo>
                    <a:pt x="170953" y="96838"/>
                  </a:lnTo>
                  <a:lnTo>
                    <a:pt x="170953" y="97632"/>
                  </a:lnTo>
                  <a:lnTo>
                    <a:pt x="170556" y="98425"/>
                  </a:lnTo>
                  <a:lnTo>
                    <a:pt x="170556" y="98822"/>
                  </a:lnTo>
                  <a:lnTo>
                    <a:pt x="170556" y="99616"/>
                  </a:lnTo>
                  <a:lnTo>
                    <a:pt x="170556" y="100013"/>
                  </a:lnTo>
                  <a:lnTo>
                    <a:pt x="170556" y="100807"/>
                  </a:lnTo>
                  <a:lnTo>
                    <a:pt x="170556" y="101997"/>
                  </a:lnTo>
                  <a:lnTo>
                    <a:pt x="170556" y="102394"/>
                  </a:lnTo>
                  <a:lnTo>
                    <a:pt x="170556" y="102791"/>
                  </a:lnTo>
                  <a:lnTo>
                    <a:pt x="170556" y="103982"/>
                  </a:lnTo>
                  <a:lnTo>
                    <a:pt x="170556" y="104775"/>
                  </a:lnTo>
                  <a:lnTo>
                    <a:pt x="170556" y="105172"/>
                  </a:lnTo>
                  <a:lnTo>
                    <a:pt x="170556" y="105569"/>
                  </a:lnTo>
                  <a:lnTo>
                    <a:pt x="170953" y="107157"/>
                  </a:lnTo>
                  <a:lnTo>
                    <a:pt x="170953" y="108744"/>
                  </a:lnTo>
                  <a:lnTo>
                    <a:pt x="170953" y="109141"/>
                  </a:lnTo>
                  <a:lnTo>
                    <a:pt x="171349" y="109538"/>
                  </a:lnTo>
                  <a:lnTo>
                    <a:pt x="171349" y="111125"/>
                  </a:lnTo>
                  <a:lnTo>
                    <a:pt x="171745" y="113507"/>
                  </a:lnTo>
                  <a:lnTo>
                    <a:pt x="172538" y="115888"/>
                  </a:lnTo>
                  <a:lnTo>
                    <a:pt x="173330" y="118666"/>
                  </a:lnTo>
                  <a:lnTo>
                    <a:pt x="173330" y="119063"/>
                  </a:lnTo>
                  <a:lnTo>
                    <a:pt x="173727" y="121047"/>
                  </a:lnTo>
                  <a:lnTo>
                    <a:pt x="174519" y="123032"/>
                  </a:lnTo>
                  <a:lnTo>
                    <a:pt x="174519" y="123428"/>
                  </a:lnTo>
                  <a:lnTo>
                    <a:pt x="175312" y="125016"/>
                  </a:lnTo>
                  <a:lnTo>
                    <a:pt x="175708" y="126603"/>
                  </a:lnTo>
                  <a:lnTo>
                    <a:pt x="175708" y="127000"/>
                  </a:lnTo>
                  <a:lnTo>
                    <a:pt x="176500" y="128985"/>
                  </a:lnTo>
                  <a:lnTo>
                    <a:pt x="176897" y="130175"/>
                  </a:lnTo>
                  <a:lnTo>
                    <a:pt x="177293" y="130969"/>
                  </a:lnTo>
                  <a:lnTo>
                    <a:pt x="177689" y="131763"/>
                  </a:lnTo>
                  <a:lnTo>
                    <a:pt x="178085" y="132557"/>
                  </a:lnTo>
                  <a:lnTo>
                    <a:pt x="178085" y="132953"/>
                  </a:lnTo>
                  <a:lnTo>
                    <a:pt x="180463" y="136525"/>
                  </a:lnTo>
                  <a:lnTo>
                    <a:pt x="182444" y="139304"/>
                  </a:lnTo>
                  <a:lnTo>
                    <a:pt x="182444" y="140097"/>
                  </a:lnTo>
                  <a:lnTo>
                    <a:pt x="182840" y="141288"/>
                  </a:lnTo>
                  <a:lnTo>
                    <a:pt x="183237" y="143272"/>
                  </a:lnTo>
                  <a:lnTo>
                    <a:pt x="184029" y="145654"/>
                  </a:lnTo>
                  <a:lnTo>
                    <a:pt x="184425" y="147638"/>
                  </a:lnTo>
                  <a:lnTo>
                    <a:pt x="184822" y="150019"/>
                  </a:lnTo>
                  <a:lnTo>
                    <a:pt x="185218" y="151210"/>
                  </a:lnTo>
                  <a:lnTo>
                    <a:pt x="185614" y="152400"/>
                  </a:lnTo>
                  <a:lnTo>
                    <a:pt x="186010" y="154385"/>
                  </a:lnTo>
                  <a:lnTo>
                    <a:pt x="186803" y="156369"/>
                  </a:lnTo>
                  <a:lnTo>
                    <a:pt x="187199" y="157560"/>
                  </a:lnTo>
                  <a:lnTo>
                    <a:pt x="187595" y="158354"/>
                  </a:lnTo>
                  <a:lnTo>
                    <a:pt x="188388" y="161132"/>
                  </a:lnTo>
                  <a:lnTo>
                    <a:pt x="189577" y="163513"/>
                  </a:lnTo>
                  <a:lnTo>
                    <a:pt x="191162" y="166688"/>
                  </a:lnTo>
                  <a:lnTo>
                    <a:pt x="192351" y="169466"/>
                  </a:lnTo>
                  <a:lnTo>
                    <a:pt x="192747" y="170657"/>
                  </a:lnTo>
                  <a:lnTo>
                    <a:pt x="193143" y="172244"/>
                  </a:lnTo>
                  <a:lnTo>
                    <a:pt x="193143" y="173038"/>
                  </a:lnTo>
                  <a:lnTo>
                    <a:pt x="193539" y="173832"/>
                  </a:lnTo>
                  <a:lnTo>
                    <a:pt x="193936" y="175022"/>
                  </a:lnTo>
                  <a:lnTo>
                    <a:pt x="193936" y="177007"/>
                  </a:lnTo>
                  <a:lnTo>
                    <a:pt x="194728" y="178991"/>
                  </a:lnTo>
                  <a:lnTo>
                    <a:pt x="194728" y="181372"/>
                  </a:lnTo>
                  <a:lnTo>
                    <a:pt x="194728" y="185738"/>
                  </a:lnTo>
                  <a:lnTo>
                    <a:pt x="194728" y="188119"/>
                  </a:lnTo>
                  <a:lnTo>
                    <a:pt x="193539" y="189310"/>
                  </a:lnTo>
                  <a:lnTo>
                    <a:pt x="192351" y="189707"/>
                  </a:lnTo>
                  <a:lnTo>
                    <a:pt x="189577" y="190500"/>
                  </a:lnTo>
                  <a:lnTo>
                    <a:pt x="186010" y="191691"/>
                  </a:lnTo>
                  <a:lnTo>
                    <a:pt x="185614" y="191691"/>
                  </a:lnTo>
                  <a:lnTo>
                    <a:pt x="185218" y="191691"/>
                  </a:lnTo>
                  <a:lnTo>
                    <a:pt x="181255" y="193279"/>
                  </a:lnTo>
                  <a:lnTo>
                    <a:pt x="177293" y="194469"/>
                  </a:lnTo>
                  <a:lnTo>
                    <a:pt x="161839" y="199629"/>
                  </a:lnTo>
                  <a:lnTo>
                    <a:pt x="146781" y="204788"/>
                  </a:lnTo>
                  <a:lnTo>
                    <a:pt x="132516" y="209947"/>
                  </a:lnTo>
                  <a:lnTo>
                    <a:pt x="121817" y="214313"/>
                  </a:lnTo>
                  <a:lnTo>
                    <a:pt x="117854" y="215901"/>
                  </a:lnTo>
                  <a:lnTo>
                    <a:pt x="115081" y="218282"/>
                  </a:lnTo>
                  <a:lnTo>
                    <a:pt x="112307" y="221060"/>
                  </a:lnTo>
                  <a:lnTo>
                    <a:pt x="110326" y="223441"/>
                  </a:lnTo>
                  <a:lnTo>
                    <a:pt x="108344" y="226616"/>
                  </a:lnTo>
                  <a:lnTo>
                    <a:pt x="107156" y="228997"/>
                  </a:lnTo>
                  <a:lnTo>
                    <a:pt x="106363" y="232172"/>
                  </a:lnTo>
                  <a:lnTo>
                    <a:pt x="106363" y="234554"/>
                  </a:lnTo>
                  <a:lnTo>
                    <a:pt x="106363" y="267891"/>
                  </a:lnTo>
                  <a:lnTo>
                    <a:pt x="106363" y="269082"/>
                  </a:lnTo>
                  <a:lnTo>
                    <a:pt x="106759" y="271066"/>
                  </a:lnTo>
                  <a:lnTo>
                    <a:pt x="107156" y="273051"/>
                  </a:lnTo>
                  <a:lnTo>
                    <a:pt x="107948" y="275035"/>
                  </a:lnTo>
                  <a:lnTo>
                    <a:pt x="109533" y="276623"/>
                  </a:lnTo>
                  <a:lnTo>
                    <a:pt x="111118" y="278607"/>
                  </a:lnTo>
                  <a:lnTo>
                    <a:pt x="113099" y="279798"/>
                  </a:lnTo>
                  <a:lnTo>
                    <a:pt x="116269" y="280591"/>
                  </a:lnTo>
                  <a:lnTo>
                    <a:pt x="119043" y="280988"/>
                  </a:lnTo>
                  <a:lnTo>
                    <a:pt x="119439" y="280988"/>
                  </a:lnTo>
                  <a:lnTo>
                    <a:pt x="125780" y="280988"/>
                  </a:lnTo>
                  <a:lnTo>
                    <a:pt x="134893" y="280988"/>
                  </a:lnTo>
                  <a:lnTo>
                    <a:pt x="147574" y="280988"/>
                  </a:lnTo>
                  <a:lnTo>
                    <a:pt x="161443" y="280988"/>
                  </a:lnTo>
                  <a:lnTo>
                    <a:pt x="176897" y="280988"/>
                  </a:lnTo>
                  <a:lnTo>
                    <a:pt x="191954" y="280988"/>
                  </a:lnTo>
                  <a:lnTo>
                    <a:pt x="206219" y="280988"/>
                  </a:lnTo>
                  <a:lnTo>
                    <a:pt x="218107" y="280988"/>
                  </a:lnTo>
                  <a:lnTo>
                    <a:pt x="223655" y="280988"/>
                  </a:lnTo>
                  <a:lnTo>
                    <a:pt x="228410" y="280988"/>
                  </a:lnTo>
                  <a:lnTo>
                    <a:pt x="231184" y="280988"/>
                  </a:lnTo>
                  <a:lnTo>
                    <a:pt x="232372" y="280988"/>
                  </a:lnTo>
                  <a:lnTo>
                    <a:pt x="234750" y="280988"/>
                  </a:lnTo>
                  <a:lnTo>
                    <a:pt x="235542" y="280988"/>
                  </a:lnTo>
                  <a:lnTo>
                    <a:pt x="238316" y="280988"/>
                  </a:lnTo>
                  <a:lnTo>
                    <a:pt x="243071" y="280988"/>
                  </a:lnTo>
                  <a:lnTo>
                    <a:pt x="248619" y="280988"/>
                  </a:lnTo>
                  <a:lnTo>
                    <a:pt x="260507" y="280988"/>
                  </a:lnTo>
                  <a:lnTo>
                    <a:pt x="274772" y="280988"/>
                  </a:lnTo>
                  <a:lnTo>
                    <a:pt x="289433" y="280988"/>
                  </a:lnTo>
                  <a:lnTo>
                    <a:pt x="304887" y="280988"/>
                  </a:lnTo>
                  <a:lnTo>
                    <a:pt x="319152" y="280988"/>
                  </a:lnTo>
                  <a:lnTo>
                    <a:pt x="331436" y="280988"/>
                  </a:lnTo>
                  <a:lnTo>
                    <a:pt x="341343" y="280988"/>
                  </a:lnTo>
                  <a:lnTo>
                    <a:pt x="346890" y="280988"/>
                  </a:lnTo>
                  <a:lnTo>
                    <a:pt x="347287" y="280988"/>
                  </a:lnTo>
                  <a:lnTo>
                    <a:pt x="350853" y="280591"/>
                  </a:lnTo>
                  <a:lnTo>
                    <a:pt x="353627" y="279798"/>
                  </a:lnTo>
                  <a:lnTo>
                    <a:pt x="356004" y="277813"/>
                  </a:lnTo>
                  <a:lnTo>
                    <a:pt x="357589" y="276226"/>
                  </a:lnTo>
                  <a:lnTo>
                    <a:pt x="358778" y="274241"/>
                  </a:lnTo>
                  <a:lnTo>
                    <a:pt x="359967" y="271860"/>
                  </a:lnTo>
                  <a:lnTo>
                    <a:pt x="360363" y="269876"/>
                  </a:lnTo>
                  <a:lnTo>
                    <a:pt x="360363" y="268288"/>
                  </a:lnTo>
                  <a:lnTo>
                    <a:pt x="360363" y="267891"/>
                  </a:lnTo>
                  <a:lnTo>
                    <a:pt x="360363" y="260747"/>
                  </a:lnTo>
                  <a:lnTo>
                    <a:pt x="360363" y="252016"/>
                  </a:lnTo>
                  <a:lnTo>
                    <a:pt x="360363" y="242094"/>
                  </a:lnTo>
                  <a:lnTo>
                    <a:pt x="360363" y="234554"/>
                  </a:lnTo>
                  <a:lnTo>
                    <a:pt x="360363" y="232966"/>
                  </a:lnTo>
                  <a:lnTo>
                    <a:pt x="360363" y="231776"/>
                  </a:lnTo>
                  <a:lnTo>
                    <a:pt x="359967" y="231379"/>
                  </a:lnTo>
                  <a:lnTo>
                    <a:pt x="359967" y="230982"/>
                  </a:lnTo>
                  <a:lnTo>
                    <a:pt x="359967" y="229394"/>
                  </a:lnTo>
                  <a:lnTo>
                    <a:pt x="359174" y="228601"/>
                  </a:lnTo>
                  <a:lnTo>
                    <a:pt x="359174" y="228204"/>
                  </a:lnTo>
                  <a:lnTo>
                    <a:pt x="359174" y="227410"/>
                  </a:lnTo>
                  <a:lnTo>
                    <a:pt x="358778" y="226616"/>
                  </a:lnTo>
                  <a:lnTo>
                    <a:pt x="358382" y="225822"/>
                  </a:lnTo>
                  <a:lnTo>
                    <a:pt x="358382" y="225426"/>
                  </a:lnTo>
                  <a:lnTo>
                    <a:pt x="357985" y="225029"/>
                  </a:lnTo>
                  <a:lnTo>
                    <a:pt x="357589" y="223838"/>
                  </a:lnTo>
                  <a:lnTo>
                    <a:pt x="357193" y="223044"/>
                  </a:lnTo>
                  <a:lnTo>
                    <a:pt x="356797" y="222647"/>
                  </a:lnTo>
                  <a:lnTo>
                    <a:pt x="356400" y="222251"/>
                  </a:lnTo>
                  <a:lnTo>
                    <a:pt x="356004" y="221457"/>
                  </a:lnTo>
                  <a:lnTo>
                    <a:pt x="355608" y="220663"/>
                  </a:lnTo>
                  <a:lnTo>
                    <a:pt x="355212" y="220266"/>
                  </a:lnTo>
                  <a:lnTo>
                    <a:pt x="354815" y="219869"/>
                  </a:lnTo>
                  <a:lnTo>
                    <a:pt x="353627" y="219472"/>
                  </a:lnTo>
                  <a:lnTo>
                    <a:pt x="353230" y="218282"/>
                  </a:lnTo>
                  <a:lnTo>
                    <a:pt x="352438" y="217885"/>
                  </a:lnTo>
                  <a:lnTo>
                    <a:pt x="351645" y="217488"/>
                  </a:lnTo>
                  <a:lnTo>
                    <a:pt x="351249" y="217091"/>
                  </a:lnTo>
                  <a:lnTo>
                    <a:pt x="350457" y="216694"/>
                  </a:lnTo>
                  <a:lnTo>
                    <a:pt x="349268" y="215901"/>
                  </a:lnTo>
                  <a:lnTo>
                    <a:pt x="347287" y="215107"/>
                  </a:lnTo>
                  <a:lnTo>
                    <a:pt x="344513" y="213519"/>
                  </a:lnTo>
                  <a:lnTo>
                    <a:pt x="341343" y="212329"/>
                  </a:lnTo>
                  <a:lnTo>
                    <a:pt x="337776" y="211138"/>
                  </a:lnTo>
                  <a:lnTo>
                    <a:pt x="334210" y="209551"/>
                  </a:lnTo>
                  <a:lnTo>
                    <a:pt x="329851" y="207963"/>
                  </a:lnTo>
                  <a:lnTo>
                    <a:pt x="325492" y="206376"/>
                  </a:lnTo>
                  <a:lnTo>
                    <a:pt x="325096" y="206376"/>
                  </a:lnTo>
                  <a:lnTo>
                    <a:pt x="323115" y="205582"/>
                  </a:lnTo>
                  <a:lnTo>
                    <a:pt x="321134" y="204788"/>
                  </a:lnTo>
                  <a:lnTo>
                    <a:pt x="320737" y="204788"/>
                  </a:lnTo>
                  <a:lnTo>
                    <a:pt x="320341" y="204788"/>
                  </a:lnTo>
                  <a:lnTo>
                    <a:pt x="318756" y="203994"/>
                  </a:lnTo>
                  <a:lnTo>
                    <a:pt x="317567" y="203597"/>
                  </a:lnTo>
                  <a:lnTo>
                    <a:pt x="316379" y="202804"/>
                  </a:lnTo>
                  <a:lnTo>
                    <a:pt x="315190" y="202407"/>
                  </a:lnTo>
                  <a:lnTo>
                    <a:pt x="314397" y="202407"/>
                  </a:lnTo>
                  <a:lnTo>
                    <a:pt x="313605" y="202010"/>
                  </a:lnTo>
                  <a:lnTo>
                    <a:pt x="312020" y="201216"/>
                  </a:lnTo>
                  <a:lnTo>
                    <a:pt x="310039" y="200819"/>
                  </a:lnTo>
                  <a:lnTo>
                    <a:pt x="309642" y="200819"/>
                  </a:lnTo>
                  <a:lnTo>
                    <a:pt x="309246" y="200422"/>
                  </a:lnTo>
                  <a:lnTo>
                    <a:pt x="302113" y="198041"/>
                  </a:lnTo>
                  <a:lnTo>
                    <a:pt x="294585" y="195660"/>
                  </a:lnTo>
                  <a:lnTo>
                    <a:pt x="287848" y="193279"/>
                  </a:lnTo>
                  <a:lnTo>
                    <a:pt x="281112" y="190897"/>
                  </a:lnTo>
                  <a:lnTo>
                    <a:pt x="278734" y="190500"/>
                  </a:lnTo>
                  <a:lnTo>
                    <a:pt x="276753" y="189707"/>
                  </a:lnTo>
                  <a:lnTo>
                    <a:pt x="276357" y="189707"/>
                  </a:lnTo>
                  <a:lnTo>
                    <a:pt x="275961" y="189707"/>
                  </a:lnTo>
                  <a:lnTo>
                    <a:pt x="275564" y="189310"/>
                  </a:lnTo>
                  <a:lnTo>
                    <a:pt x="275168" y="187325"/>
                  </a:lnTo>
                  <a:lnTo>
                    <a:pt x="274772" y="181372"/>
                  </a:lnTo>
                  <a:lnTo>
                    <a:pt x="274772" y="178594"/>
                  </a:lnTo>
                  <a:lnTo>
                    <a:pt x="275168" y="175816"/>
                  </a:lnTo>
                  <a:lnTo>
                    <a:pt x="275168" y="174229"/>
                  </a:lnTo>
                  <a:lnTo>
                    <a:pt x="275564" y="173038"/>
                  </a:lnTo>
                  <a:lnTo>
                    <a:pt x="275564" y="172244"/>
                  </a:lnTo>
                  <a:lnTo>
                    <a:pt x="275564" y="170657"/>
                  </a:lnTo>
                  <a:lnTo>
                    <a:pt x="275961" y="169069"/>
                  </a:lnTo>
                  <a:lnTo>
                    <a:pt x="276357" y="167482"/>
                  </a:lnTo>
                  <a:lnTo>
                    <a:pt x="276357" y="167085"/>
                  </a:lnTo>
                  <a:lnTo>
                    <a:pt x="277149" y="165100"/>
                  </a:lnTo>
                  <a:lnTo>
                    <a:pt x="277546" y="163513"/>
                  </a:lnTo>
                  <a:lnTo>
                    <a:pt x="278734" y="161132"/>
                  </a:lnTo>
                  <a:lnTo>
                    <a:pt x="279923" y="158354"/>
                  </a:lnTo>
                  <a:lnTo>
                    <a:pt x="280319" y="157163"/>
                  </a:lnTo>
                  <a:lnTo>
                    <a:pt x="280716" y="155972"/>
                  </a:lnTo>
                  <a:lnTo>
                    <a:pt x="281508" y="153988"/>
                  </a:lnTo>
                  <a:lnTo>
                    <a:pt x="281904" y="152400"/>
                  </a:lnTo>
                  <a:lnTo>
                    <a:pt x="282301" y="151607"/>
                  </a:lnTo>
                  <a:lnTo>
                    <a:pt x="282301" y="150416"/>
                  </a:lnTo>
                  <a:lnTo>
                    <a:pt x="283489" y="144860"/>
                  </a:lnTo>
                  <a:lnTo>
                    <a:pt x="284678" y="139304"/>
                  </a:lnTo>
                  <a:lnTo>
                    <a:pt x="285471" y="138113"/>
                  </a:lnTo>
                  <a:lnTo>
                    <a:pt x="286263" y="137319"/>
                  </a:lnTo>
                  <a:lnTo>
                    <a:pt x="288244" y="133747"/>
                  </a:lnTo>
                  <a:lnTo>
                    <a:pt x="291018" y="128588"/>
                  </a:lnTo>
                  <a:lnTo>
                    <a:pt x="293396" y="121841"/>
                  </a:lnTo>
                  <a:lnTo>
                    <a:pt x="294981" y="113507"/>
                  </a:lnTo>
                  <a:lnTo>
                    <a:pt x="295377" y="111125"/>
                  </a:lnTo>
                  <a:lnTo>
                    <a:pt x="296170" y="109538"/>
                  </a:lnTo>
                  <a:lnTo>
                    <a:pt x="296170" y="108744"/>
                  </a:lnTo>
                  <a:lnTo>
                    <a:pt x="296566" y="108347"/>
                  </a:lnTo>
                  <a:lnTo>
                    <a:pt x="296566" y="107157"/>
                  </a:lnTo>
                  <a:lnTo>
                    <a:pt x="296566" y="105569"/>
                  </a:lnTo>
                  <a:lnTo>
                    <a:pt x="296566" y="105172"/>
                  </a:lnTo>
                  <a:lnTo>
                    <a:pt x="296962" y="104378"/>
                  </a:lnTo>
                  <a:lnTo>
                    <a:pt x="296962" y="103585"/>
                  </a:lnTo>
                  <a:lnTo>
                    <a:pt x="296962" y="103188"/>
                  </a:lnTo>
                  <a:lnTo>
                    <a:pt x="296962" y="101997"/>
                  </a:lnTo>
                  <a:lnTo>
                    <a:pt x="296962" y="100807"/>
                  </a:lnTo>
                  <a:lnTo>
                    <a:pt x="296962" y="100410"/>
                  </a:lnTo>
                  <a:lnTo>
                    <a:pt x="296170" y="96441"/>
                  </a:lnTo>
                  <a:lnTo>
                    <a:pt x="294981" y="92472"/>
                  </a:lnTo>
                  <a:lnTo>
                    <a:pt x="294585" y="91678"/>
                  </a:lnTo>
                  <a:lnTo>
                    <a:pt x="294585" y="90885"/>
                  </a:lnTo>
                  <a:lnTo>
                    <a:pt x="294188" y="89694"/>
                  </a:lnTo>
                  <a:lnTo>
                    <a:pt x="294188" y="88900"/>
                  </a:lnTo>
                  <a:lnTo>
                    <a:pt x="294188" y="87710"/>
                  </a:lnTo>
                  <a:lnTo>
                    <a:pt x="294188" y="86519"/>
                  </a:lnTo>
                  <a:lnTo>
                    <a:pt x="294188" y="85725"/>
                  </a:lnTo>
                  <a:lnTo>
                    <a:pt x="294188" y="84932"/>
                  </a:lnTo>
                  <a:lnTo>
                    <a:pt x="294188" y="83741"/>
                  </a:lnTo>
                  <a:lnTo>
                    <a:pt x="294188" y="82947"/>
                  </a:lnTo>
                  <a:lnTo>
                    <a:pt x="294188" y="82153"/>
                  </a:lnTo>
                  <a:lnTo>
                    <a:pt x="294585" y="81757"/>
                  </a:lnTo>
                  <a:lnTo>
                    <a:pt x="294585" y="80169"/>
                  </a:lnTo>
                  <a:lnTo>
                    <a:pt x="294585" y="78582"/>
                  </a:lnTo>
                  <a:lnTo>
                    <a:pt x="294585" y="78185"/>
                  </a:lnTo>
                  <a:lnTo>
                    <a:pt x="294585" y="77788"/>
                  </a:lnTo>
                  <a:lnTo>
                    <a:pt x="295377" y="71835"/>
                  </a:lnTo>
                  <a:lnTo>
                    <a:pt x="296170" y="65485"/>
                  </a:lnTo>
                  <a:lnTo>
                    <a:pt x="296566" y="63500"/>
                  </a:lnTo>
                  <a:lnTo>
                    <a:pt x="296962" y="61913"/>
                  </a:lnTo>
                  <a:lnTo>
                    <a:pt x="296962" y="61516"/>
                  </a:lnTo>
                  <a:lnTo>
                    <a:pt x="296962" y="61119"/>
                  </a:lnTo>
                  <a:lnTo>
                    <a:pt x="297358" y="57150"/>
                  </a:lnTo>
                  <a:lnTo>
                    <a:pt x="297358" y="53578"/>
                  </a:lnTo>
                  <a:lnTo>
                    <a:pt x="296962" y="48816"/>
                  </a:lnTo>
                  <a:lnTo>
                    <a:pt x="296170" y="43656"/>
                  </a:lnTo>
                  <a:lnTo>
                    <a:pt x="294188" y="38100"/>
                  </a:lnTo>
                  <a:lnTo>
                    <a:pt x="292207" y="32544"/>
                  </a:lnTo>
                  <a:lnTo>
                    <a:pt x="289037" y="26988"/>
                  </a:lnTo>
                  <a:lnTo>
                    <a:pt x="285471" y="21431"/>
                  </a:lnTo>
                  <a:lnTo>
                    <a:pt x="283886" y="19447"/>
                  </a:lnTo>
                  <a:lnTo>
                    <a:pt x="282301" y="17859"/>
                  </a:lnTo>
                  <a:lnTo>
                    <a:pt x="282301" y="17462"/>
                  </a:lnTo>
                  <a:lnTo>
                    <a:pt x="281904" y="17066"/>
                  </a:lnTo>
                  <a:lnTo>
                    <a:pt x="280319" y="15875"/>
                  </a:lnTo>
                  <a:lnTo>
                    <a:pt x="278734" y="14287"/>
                  </a:lnTo>
                  <a:lnTo>
                    <a:pt x="277942" y="13494"/>
                  </a:lnTo>
                  <a:lnTo>
                    <a:pt x="277546" y="13097"/>
                  </a:lnTo>
                  <a:lnTo>
                    <a:pt x="275961" y="11906"/>
                  </a:lnTo>
                  <a:lnTo>
                    <a:pt x="274772" y="11112"/>
                  </a:lnTo>
                  <a:lnTo>
                    <a:pt x="273187" y="9922"/>
                  </a:lnTo>
                  <a:lnTo>
                    <a:pt x="272394" y="9525"/>
                  </a:lnTo>
                  <a:lnTo>
                    <a:pt x="271205" y="8334"/>
                  </a:lnTo>
                  <a:lnTo>
                    <a:pt x="269620" y="7541"/>
                  </a:lnTo>
                  <a:lnTo>
                    <a:pt x="268035" y="7144"/>
                  </a:lnTo>
                  <a:lnTo>
                    <a:pt x="266847" y="6350"/>
                  </a:lnTo>
                  <a:lnTo>
                    <a:pt x="265262" y="5556"/>
                  </a:lnTo>
                  <a:lnTo>
                    <a:pt x="263280" y="5159"/>
                  </a:lnTo>
                  <a:lnTo>
                    <a:pt x="262092" y="3969"/>
                  </a:lnTo>
                  <a:lnTo>
                    <a:pt x="260507" y="3572"/>
                  </a:lnTo>
                  <a:lnTo>
                    <a:pt x="258921" y="2778"/>
                  </a:lnTo>
                  <a:lnTo>
                    <a:pt x="256940" y="2381"/>
                  </a:lnTo>
                  <a:lnTo>
                    <a:pt x="255355" y="1984"/>
                  </a:lnTo>
                  <a:lnTo>
                    <a:pt x="253374" y="1587"/>
                  </a:lnTo>
                  <a:lnTo>
                    <a:pt x="251393" y="1191"/>
                  </a:lnTo>
                  <a:lnTo>
                    <a:pt x="249411" y="794"/>
                  </a:lnTo>
                  <a:lnTo>
                    <a:pt x="247034" y="397"/>
                  </a:lnTo>
                  <a:lnTo>
                    <a:pt x="245053" y="397"/>
                  </a:lnTo>
                  <a:close/>
                </a:path>
              </a:pathLst>
            </a:custGeom>
            <a:solidFill>
              <a:srgbClr val="FBB455"/>
            </a:solidFill>
            <a:ln>
              <a:noFill/>
            </a:ln>
            <a:extLst/>
          </p:spPr>
          <p:txBody>
            <a:bodyPr vert="horz" wrap="square" lIns="91440" tIns="45720" rIns="91440" bIns="45720" numCol="1" anchor="t" anchorCtr="0" compatLnSpc="1">
              <a:prstTxWarp prst="textNoShape">
                <a:avLst/>
              </a:prstTxWarp>
              <a:normAutofit fontScale="85000" lnSpcReduction="20000"/>
            </a:bodyPr>
            <a:lstStyle/>
            <a:p>
              <a:endParaRPr lang="en-US"/>
            </a:p>
          </p:txBody>
        </p:sp>
        <p:sp>
          <p:nvSpPr>
            <p:cNvPr id="11" name="íšľîḋê">
              <a:extLst>
                <a:ext uri="{FF2B5EF4-FFF2-40B4-BE49-F238E27FC236}">
                  <a16:creationId xmlns:a16="http://schemas.microsoft.com/office/drawing/2014/main" id="{88145A8F-5047-42AB-B3F5-F4EC100F81C5}"/>
                </a:ext>
              </a:extLst>
            </p:cNvPr>
            <p:cNvSpPr/>
            <p:nvPr/>
          </p:nvSpPr>
          <p:spPr>
            <a:xfrm>
              <a:off x="1462849" y="2392418"/>
              <a:ext cx="538226" cy="538674"/>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1400" b="1" i="1" dirty="0">
                  <a:solidFill>
                    <a:schemeClr val="tx1"/>
                  </a:solidFill>
                </a:rPr>
                <a:t>01</a:t>
              </a:r>
              <a:endParaRPr lang="zh-CN" altLang="en-US" sz="1400" b="1" i="1" dirty="0">
                <a:solidFill>
                  <a:schemeClr val="tx1"/>
                </a:solidFill>
              </a:endParaRPr>
            </a:p>
          </p:txBody>
        </p:sp>
        <p:sp>
          <p:nvSpPr>
            <p:cNvPr id="12" name="ís1íḋê">
              <a:extLst>
                <a:ext uri="{FF2B5EF4-FFF2-40B4-BE49-F238E27FC236}">
                  <a16:creationId xmlns:a16="http://schemas.microsoft.com/office/drawing/2014/main" id="{6358A003-0755-4EB6-BEEF-32AB617DEDBD}"/>
                </a:ext>
              </a:extLst>
            </p:cNvPr>
            <p:cNvSpPr/>
            <p:nvPr/>
          </p:nvSpPr>
          <p:spPr>
            <a:xfrm>
              <a:off x="3644868" y="2392418"/>
              <a:ext cx="538226" cy="538674"/>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1400" b="1" i="1" dirty="0">
                  <a:solidFill>
                    <a:schemeClr val="tx1"/>
                  </a:solidFill>
                </a:rPr>
                <a:t>02</a:t>
              </a:r>
              <a:endParaRPr lang="zh-CN" altLang="en-US" sz="1400" b="1" i="1" dirty="0">
                <a:solidFill>
                  <a:schemeClr val="tx1"/>
                </a:solidFill>
              </a:endParaRPr>
            </a:p>
          </p:txBody>
        </p:sp>
        <p:sp>
          <p:nvSpPr>
            <p:cNvPr id="13" name="ïŝḷíḑe">
              <a:extLst>
                <a:ext uri="{FF2B5EF4-FFF2-40B4-BE49-F238E27FC236}">
                  <a16:creationId xmlns:a16="http://schemas.microsoft.com/office/drawing/2014/main" id="{9C4E79DA-9EF7-4822-AC70-8B27AED4A0A1}"/>
                </a:ext>
              </a:extLst>
            </p:cNvPr>
            <p:cNvSpPr/>
            <p:nvPr/>
          </p:nvSpPr>
          <p:spPr>
            <a:xfrm>
              <a:off x="5826887" y="2392418"/>
              <a:ext cx="538226" cy="538674"/>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1400" b="1" i="1" dirty="0">
                  <a:solidFill>
                    <a:schemeClr val="tx1"/>
                  </a:solidFill>
                </a:rPr>
                <a:t>03</a:t>
              </a:r>
              <a:endParaRPr lang="zh-CN" altLang="en-US" sz="1400" b="1" i="1" dirty="0">
                <a:solidFill>
                  <a:schemeClr val="tx1"/>
                </a:solidFill>
              </a:endParaRPr>
            </a:p>
          </p:txBody>
        </p:sp>
        <p:sp>
          <p:nvSpPr>
            <p:cNvPr id="14" name="îśḻïdè">
              <a:extLst>
                <a:ext uri="{FF2B5EF4-FFF2-40B4-BE49-F238E27FC236}">
                  <a16:creationId xmlns:a16="http://schemas.microsoft.com/office/drawing/2014/main" id="{698061D0-A412-493B-9F5E-32E304E44B45}"/>
                </a:ext>
              </a:extLst>
            </p:cNvPr>
            <p:cNvSpPr/>
            <p:nvPr/>
          </p:nvSpPr>
          <p:spPr>
            <a:xfrm>
              <a:off x="8008906" y="2392418"/>
              <a:ext cx="538226" cy="538674"/>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1400" b="1" i="1" dirty="0">
                  <a:solidFill>
                    <a:schemeClr val="tx1"/>
                  </a:solidFill>
                </a:rPr>
                <a:t>04</a:t>
              </a:r>
              <a:endParaRPr lang="zh-CN" altLang="en-US" sz="1400" b="1" i="1" dirty="0">
                <a:solidFill>
                  <a:schemeClr val="tx1"/>
                </a:solidFill>
              </a:endParaRPr>
            </a:p>
          </p:txBody>
        </p:sp>
        <p:sp>
          <p:nvSpPr>
            <p:cNvPr id="15" name="íSḷîḓê">
              <a:extLst>
                <a:ext uri="{FF2B5EF4-FFF2-40B4-BE49-F238E27FC236}">
                  <a16:creationId xmlns:a16="http://schemas.microsoft.com/office/drawing/2014/main" id="{B3EBAB0A-95DB-480C-9448-4956A7C3B458}"/>
                </a:ext>
              </a:extLst>
            </p:cNvPr>
            <p:cNvSpPr/>
            <p:nvPr/>
          </p:nvSpPr>
          <p:spPr>
            <a:xfrm>
              <a:off x="10190925" y="2392418"/>
              <a:ext cx="538226" cy="538674"/>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1400" b="1" i="1" dirty="0">
                  <a:solidFill>
                    <a:schemeClr val="tx1"/>
                  </a:solidFill>
                </a:rPr>
                <a:t>05</a:t>
              </a:r>
              <a:endParaRPr lang="zh-CN" altLang="en-US" sz="1400" b="1" i="1" dirty="0">
                <a:solidFill>
                  <a:schemeClr val="tx1"/>
                </a:solidFill>
              </a:endParaRPr>
            </a:p>
          </p:txBody>
        </p:sp>
        <p:cxnSp>
          <p:nvCxnSpPr>
            <p:cNvPr id="16" name="直接箭头连接符 15">
              <a:extLst>
                <a:ext uri="{FF2B5EF4-FFF2-40B4-BE49-F238E27FC236}">
                  <a16:creationId xmlns:a16="http://schemas.microsoft.com/office/drawing/2014/main" id="{F8F1BC4E-B5E0-4D37-9EDC-24997E2E3549}"/>
                </a:ext>
              </a:extLst>
            </p:cNvPr>
            <p:cNvCxnSpPr>
              <a:cxnSpLocks/>
            </p:cNvCxnSpPr>
            <p:nvPr/>
          </p:nvCxnSpPr>
          <p:spPr>
            <a:xfrm>
              <a:off x="2001075" y="2661755"/>
              <a:ext cx="1643793" cy="0"/>
            </a:xfrm>
            <a:prstGeom prst="straightConnector1">
              <a:avLst/>
            </a:prstGeom>
            <a:ln w="12700" cap="rnd">
              <a:solidFill>
                <a:schemeClr val="bg1">
                  <a:lumMod val="75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0BA0DDA-DE9C-4931-AB42-E7DCB60C2AED}"/>
                </a:ext>
              </a:extLst>
            </p:cNvPr>
            <p:cNvCxnSpPr>
              <a:cxnSpLocks/>
            </p:cNvCxnSpPr>
            <p:nvPr/>
          </p:nvCxnSpPr>
          <p:spPr>
            <a:xfrm>
              <a:off x="4183094" y="2661755"/>
              <a:ext cx="1643793" cy="0"/>
            </a:xfrm>
            <a:prstGeom prst="straightConnector1">
              <a:avLst/>
            </a:prstGeom>
            <a:ln w="12700" cap="rnd">
              <a:solidFill>
                <a:schemeClr val="bg1">
                  <a:lumMod val="75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6811B97-F4A5-45BA-8AD9-265CACF5773C}"/>
                </a:ext>
              </a:extLst>
            </p:cNvPr>
            <p:cNvCxnSpPr>
              <a:cxnSpLocks/>
            </p:cNvCxnSpPr>
            <p:nvPr/>
          </p:nvCxnSpPr>
          <p:spPr>
            <a:xfrm>
              <a:off x="6365113" y="2661755"/>
              <a:ext cx="1643793" cy="0"/>
            </a:xfrm>
            <a:prstGeom prst="straightConnector1">
              <a:avLst/>
            </a:prstGeom>
            <a:ln w="12700" cap="rnd">
              <a:solidFill>
                <a:schemeClr val="bg1">
                  <a:lumMod val="75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F79B57E-E948-4754-9654-CC652B16AED3}"/>
                </a:ext>
              </a:extLst>
            </p:cNvPr>
            <p:cNvCxnSpPr>
              <a:cxnSpLocks/>
            </p:cNvCxnSpPr>
            <p:nvPr/>
          </p:nvCxnSpPr>
          <p:spPr>
            <a:xfrm>
              <a:off x="8547132" y="2661755"/>
              <a:ext cx="1643793" cy="0"/>
            </a:xfrm>
            <a:prstGeom prst="straightConnector1">
              <a:avLst/>
            </a:prstGeom>
            <a:ln w="12700" cap="rnd">
              <a:solidFill>
                <a:schemeClr val="bg1">
                  <a:lumMod val="75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20" name="ïšľîḓê">
              <a:extLst>
                <a:ext uri="{FF2B5EF4-FFF2-40B4-BE49-F238E27FC236}">
                  <a16:creationId xmlns:a16="http://schemas.microsoft.com/office/drawing/2014/main" id="{E5F96E16-2777-486E-AE2A-0095F4E0F934}"/>
                </a:ext>
              </a:extLst>
            </p:cNvPr>
            <p:cNvSpPr/>
            <p:nvPr/>
          </p:nvSpPr>
          <p:spPr bwMode="auto">
            <a:xfrm>
              <a:off x="638374" y="4358640"/>
              <a:ext cx="2263165" cy="153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p:txBody>
        </p:sp>
        <p:sp>
          <p:nvSpPr>
            <p:cNvPr id="21" name="îṧ1ïḑe">
              <a:extLst>
                <a:ext uri="{FF2B5EF4-FFF2-40B4-BE49-F238E27FC236}">
                  <a16:creationId xmlns:a16="http://schemas.microsoft.com/office/drawing/2014/main" id="{E456B4DC-FBC6-451B-90F4-A420083C00EC}"/>
                </a:ext>
              </a:extLst>
            </p:cNvPr>
            <p:cNvSpPr txBox="1"/>
            <p:nvPr/>
          </p:nvSpPr>
          <p:spPr bwMode="auto">
            <a:xfrm>
              <a:off x="673100" y="3831340"/>
              <a:ext cx="211772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dirty="0">
                  <a:latin typeface="+mj-ea"/>
                  <a:ea typeface="+mj-ea"/>
                </a:rPr>
                <a:t>标题在这</a:t>
              </a:r>
              <a:endParaRPr lang="en-US" altLang="zh-CN" dirty="0">
                <a:latin typeface="+mj-ea"/>
                <a:ea typeface="+mj-ea"/>
              </a:endParaRPr>
            </a:p>
          </p:txBody>
        </p:sp>
        <p:sp>
          <p:nvSpPr>
            <p:cNvPr id="23" name="i$ľïďe">
              <a:extLst>
                <a:ext uri="{FF2B5EF4-FFF2-40B4-BE49-F238E27FC236}">
                  <a16:creationId xmlns:a16="http://schemas.microsoft.com/office/drawing/2014/main" id="{176C8DD1-DB80-497D-8348-496963F992B8}"/>
                </a:ext>
              </a:extLst>
            </p:cNvPr>
            <p:cNvSpPr txBox="1"/>
            <p:nvPr/>
          </p:nvSpPr>
          <p:spPr bwMode="auto">
            <a:xfrm>
              <a:off x="9401176" y="3831340"/>
              <a:ext cx="211772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defTabSz="914377">
                <a:lnSpc>
                  <a:spcPct val="100000"/>
                </a:lnSpc>
                <a:spcBef>
                  <a:spcPct val="0"/>
                </a:spcBef>
                <a:defRPr>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标题在这</a:t>
              </a:r>
              <a:endParaRPr lang="en-US" altLang="zh-CN" dirty="0"/>
            </a:p>
          </p:txBody>
        </p:sp>
        <p:sp>
          <p:nvSpPr>
            <p:cNvPr id="25" name="iṣliḑè">
              <a:extLst>
                <a:ext uri="{FF2B5EF4-FFF2-40B4-BE49-F238E27FC236}">
                  <a16:creationId xmlns:a16="http://schemas.microsoft.com/office/drawing/2014/main" id="{D172EE08-09BD-4E58-AAF4-738CE60407F2}"/>
                </a:ext>
              </a:extLst>
            </p:cNvPr>
            <p:cNvSpPr txBox="1"/>
            <p:nvPr/>
          </p:nvSpPr>
          <p:spPr bwMode="auto">
            <a:xfrm>
              <a:off x="7219157" y="3831340"/>
              <a:ext cx="211772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defTabSz="914377">
                <a:lnSpc>
                  <a:spcPct val="100000"/>
                </a:lnSpc>
                <a:spcBef>
                  <a:spcPct val="0"/>
                </a:spcBef>
                <a:defRPr>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标题在这</a:t>
              </a:r>
              <a:endParaRPr lang="en-US" altLang="zh-CN" dirty="0"/>
            </a:p>
          </p:txBody>
        </p:sp>
        <p:sp>
          <p:nvSpPr>
            <p:cNvPr id="27" name="iŝḷîdê">
              <a:extLst>
                <a:ext uri="{FF2B5EF4-FFF2-40B4-BE49-F238E27FC236}">
                  <a16:creationId xmlns:a16="http://schemas.microsoft.com/office/drawing/2014/main" id="{05AE9B20-D2D5-4EA6-B39F-2D945A1D838F}"/>
                </a:ext>
              </a:extLst>
            </p:cNvPr>
            <p:cNvSpPr txBox="1"/>
            <p:nvPr/>
          </p:nvSpPr>
          <p:spPr bwMode="auto">
            <a:xfrm>
              <a:off x="5037138" y="3831340"/>
              <a:ext cx="211772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defTabSz="914377">
                <a:lnSpc>
                  <a:spcPct val="100000"/>
                </a:lnSpc>
                <a:spcBef>
                  <a:spcPct val="0"/>
                </a:spcBef>
                <a:defRPr>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标题在这</a:t>
              </a:r>
              <a:endParaRPr lang="en-US" altLang="zh-CN" dirty="0"/>
            </a:p>
          </p:txBody>
        </p:sp>
        <p:sp>
          <p:nvSpPr>
            <p:cNvPr id="29" name="îş1iḓe">
              <a:extLst>
                <a:ext uri="{FF2B5EF4-FFF2-40B4-BE49-F238E27FC236}">
                  <a16:creationId xmlns:a16="http://schemas.microsoft.com/office/drawing/2014/main" id="{12AE2B3C-32E8-4F1A-A354-50850347C108}"/>
                </a:ext>
              </a:extLst>
            </p:cNvPr>
            <p:cNvSpPr txBox="1"/>
            <p:nvPr/>
          </p:nvSpPr>
          <p:spPr bwMode="auto">
            <a:xfrm>
              <a:off x="2855119" y="3831340"/>
              <a:ext cx="211772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algn="ctr" defTabSz="914377">
                <a:lnSpc>
                  <a:spcPct val="100000"/>
                </a:lnSpc>
                <a:spcBef>
                  <a:spcPct val="0"/>
                </a:spcBef>
                <a:defRPr>
                  <a:latin typeface="+mj-ea"/>
                  <a:ea typeface="+mj-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r>
                <a:rPr lang="zh-CN" altLang="en-US" dirty="0"/>
                <a:t>标题在这</a:t>
              </a:r>
              <a:endParaRPr lang="en-US" altLang="zh-CN" dirty="0"/>
            </a:p>
          </p:txBody>
        </p:sp>
        <p:sp>
          <p:nvSpPr>
            <p:cNvPr id="35" name="ïšľîḓê">
              <a:extLst>
                <a:ext uri="{FF2B5EF4-FFF2-40B4-BE49-F238E27FC236}">
                  <a16:creationId xmlns:a16="http://schemas.microsoft.com/office/drawing/2014/main" id="{04F49D3D-F9B0-4878-9B38-875CE722464D}"/>
                </a:ext>
              </a:extLst>
            </p:cNvPr>
            <p:cNvSpPr/>
            <p:nvPr/>
          </p:nvSpPr>
          <p:spPr bwMode="auto">
            <a:xfrm>
              <a:off x="2811866" y="4358640"/>
              <a:ext cx="2263165" cy="153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p:txBody>
        </p:sp>
        <p:sp>
          <p:nvSpPr>
            <p:cNvPr id="36" name="ïšľîḓê">
              <a:extLst>
                <a:ext uri="{FF2B5EF4-FFF2-40B4-BE49-F238E27FC236}">
                  <a16:creationId xmlns:a16="http://schemas.microsoft.com/office/drawing/2014/main" id="{06D6CA2B-1C22-426C-8E3C-D512E68D63FA}"/>
                </a:ext>
              </a:extLst>
            </p:cNvPr>
            <p:cNvSpPr/>
            <p:nvPr/>
          </p:nvSpPr>
          <p:spPr bwMode="auto">
            <a:xfrm>
              <a:off x="4985358" y="4358640"/>
              <a:ext cx="2263165" cy="153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p:txBody>
        </p:sp>
        <p:sp>
          <p:nvSpPr>
            <p:cNvPr id="37" name="ïšľîḓê">
              <a:extLst>
                <a:ext uri="{FF2B5EF4-FFF2-40B4-BE49-F238E27FC236}">
                  <a16:creationId xmlns:a16="http://schemas.microsoft.com/office/drawing/2014/main" id="{3701884E-A7E6-4D40-A98B-314E4D05C097}"/>
                </a:ext>
              </a:extLst>
            </p:cNvPr>
            <p:cNvSpPr/>
            <p:nvPr/>
          </p:nvSpPr>
          <p:spPr bwMode="auto">
            <a:xfrm>
              <a:off x="7205150" y="4336707"/>
              <a:ext cx="2263165" cy="153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p:txBody>
        </p:sp>
        <p:sp>
          <p:nvSpPr>
            <p:cNvPr id="38" name="ïšľîḓê">
              <a:extLst>
                <a:ext uri="{FF2B5EF4-FFF2-40B4-BE49-F238E27FC236}">
                  <a16:creationId xmlns:a16="http://schemas.microsoft.com/office/drawing/2014/main" id="{2FC337DA-AD44-4D2F-85D9-1A03AF7CC1F5}"/>
                </a:ext>
              </a:extLst>
            </p:cNvPr>
            <p:cNvSpPr/>
            <p:nvPr/>
          </p:nvSpPr>
          <p:spPr bwMode="auto">
            <a:xfrm>
              <a:off x="9367067" y="4358640"/>
              <a:ext cx="2263165" cy="153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r>
                <a:rPr lang="zh-CN" altLang="en-US" sz="1600" dirty="0">
                  <a:solidFill>
                    <a:schemeClr val="bg2">
                      <a:lumMod val="50000"/>
                    </a:schemeClr>
                  </a:solidFill>
                  <a:latin typeface="+mn-ea"/>
                </a:rPr>
                <a:t>请输入你的正文内容</a:t>
              </a: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a:p>
              <a:pPr algn="ctr">
                <a:lnSpc>
                  <a:spcPct val="120000"/>
                </a:lnSpc>
              </a:pPr>
              <a:endParaRPr lang="en-US" altLang="zh-CN" sz="1600" dirty="0">
                <a:solidFill>
                  <a:schemeClr val="bg2">
                    <a:lumMod val="50000"/>
                  </a:schemeClr>
                </a:solidFill>
                <a:latin typeface="+mn-ea"/>
              </a:endParaRPr>
            </a:p>
          </p:txBody>
        </p:sp>
      </p:grpSp>
      <p:sp>
        <p:nvSpPr>
          <p:cNvPr id="33" name="文本占位符 32">
            <a:extLst>
              <a:ext uri="{FF2B5EF4-FFF2-40B4-BE49-F238E27FC236}">
                <a16:creationId xmlns:a16="http://schemas.microsoft.com/office/drawing/2014/main" id="{5D7EBA1A-9465-4388-8285-89013CB86DAC}"/>
              </a:ext>
            </a:extLst>
          </p:cNvPr>
          <p:cNvSpPr>
            <a:spLocks noGrp="1"/>
          </p:cNvSpPr>
          <p:nvPr>
            <p:ph type="body" sz="quarter" idx="13"/>
          </p:nvPr>
        </p:nvSpPr>
        <p:spPr>
          <a:xfrm>
            <a:off x="508000" y="178653"/>
            <a:ext cx="2710180" cy="441805"/>
          </a:xfrm>
        </p:spPr>
        <p:txBody>
          <a:bodyPr>
            <a:normAutofit/>
          </a:bodyPr>
          <a:lstStyle/>
          <a:p>
            <a:r>
              <a:rPr lang="zh-CN" altLang="en-US" dirty="0"/>
              <a:t>请输入你的标题</a:t>
            </a:r>
          </a:p>
        </p:txBody>
      </p:sp>
    </p:spTree>
    <p:extLst>
      <p:ext uri="{BB962C8B-B14F-4D97-AF65-F5344CB8AC3E}">
        <p14:creationId xmlns:p14="http://schemas.microsoft.com/office/powerpoint/2010/main" val="593873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A2A665E-5000-4957-A2FC-73AC0BFCC32E}"/>
              </a:ext>
            </a:extLst>
          </p:cNvPr>
          <p:cNvSpPr/>
          <p:nvPr/>
        </p:nvSpPr>
        <p:spPr>
          <a:xfrm>
            <a:off x="798494" y="1273215"/>
            <a:ext cx="4873103" cy="486088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8A9B59A-9FC5-43F1-A0F5-C70F31BEE000}"/>
              </a:ext>
            </a:extLst>
          </p:cNvPr>
          <p:cNvSpPr/>
          <p:nvPr/>
        </p:nvSpPr>
        <p:spPr>
          <a:xfrm>
            <a:off x="6520404" y="1273214"/>
            <a:ext cx="4873104" cy="4860885"/>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B150C466-56EA-4A22-B75D-C95AD5129C6E}"/>
              </a:ext>
            </a:extLst>
          </p:cNvPr>
          <p:cNvSpPr/>
          <p:nvPr/>
        </p:nvSpPr>
        <p:spPr>
          <a:xfrm>
            <a:off x="1661349" y="1056921"/>
            <a:ext cx="3147391" cy="432586"/>
          </a:xfrm>
          <a:prstGeom prst="roundRect">
            <a:avLst>
              <a:gd name="adj" fmla="val 14355"/>
            </a:avLst>
          </a:prstGeom>
          <a:solidFill>
            <a:schemeClr val="accent2"/>
          </a:solidFill>
          <a:ln>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j-ea"/>
                <a:ea typeface="+mj-ea"/>
              </a:rPr>
              <a:t>国内参考文献</a:t>
            </a:r>
          </a:p>
        </p:txBody>
      </p:sp>
      <p:sp>
        <p:nvSpPr>
          <p:cNvPr id="6" name="矩形: 圆角 5">
            <a:extLst>
              <a:ext uri="{FF2B5EF4-FFF2-40B4-BE49-F238E27FC236}">
                <a16:creationId xmlns:a16="http://schemas.microsoft.com/office/drawing/2014/main" id="{F44176FA-DDB9-4F99-A1A4-78DED60E7E43}"/>
              </a:ext>
            </a:extLst>
          </p:cNvPr>
          <p:cNvSpPr/>
          <p:nvPr/>
        </p:nvSpPr>
        <p:spPr>
          <a:xfrm>
            <a:off x="7383260" y="1056921"/>
            <a:ext cx="3147391" cy="432586"/>
          </a:xfrm>
          <a:prstGeom prst="roundRect">
            <a:avLst>
              <a:gd name="adj" fmla="val 13475"/>
            </a:avLst>
          </a:prstGeom>
          <a:solidFill>
            <a:schemeClr val="accent3"/>
          </a:solidFill>
          <a:ln>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j-ea"/>
                <a:ea typeface="+mj-ea"/>
              </a:rPr>
              <a:t>国外参考文献</a:t>
            </a:r>
          </a:p>
        </p:txBody>
      </p:sp>
      <p:sp>
        <p:nvSpPr>
          <p:cNvPr id="7" name="文本框 6">
            <a:extLst>
              <a:ext uri="{FF2B5EF4-FFF2-40B4-BE49-F238E27FC236}">
                <a16:creationId xmlns:a16="http://schemas.microsoft.com/office/drawing/2014/main" id="{FB04DD64-2FFC-4982-83A9-65ADCD3F70F2}"/>
              </a:ext>
            </a:extLst>
          </p:cNvPr>
          <p:cNvSpPr txBox="1"/>
          <p:nvPr/>
        </p:nvSpPr>
        <p:spPr>
          <a:xfrm>
            <a:off x="1058007" y="1903163"/>
            <a:ext cx="4354074" cy="4016484"/>
          </a:xfrm>
          <a:prstGeom prst="rect">
            <a:avLst/>
          </a:prstGeom>
          <a:noFill/>
        </p:spPr>
        <p:txBody>
          <a:bodyPr wrap="square" lIns="0" tIns="0" rIns="0" bIns="0" rtlCol="0">
            <a:spAutoFit/>
          </a:bodyPr>
          <a:lstStyle/>
          <a:p>
            <a:pPr>
              <a:lnSpc>
                <a:spcPct val="150000"/>
              </a:lnSpc>
            </a:pPr>
            <a:r>
              <a:rPr lang="zh-CN" altLang="en-US" dirty="0">
                <a:latin typeface="+mn-ea"/>
              </a:rPr>
              <a:t>毕业论文（</a:t>
            </a:r>
            <a:r>
              <a:rPr lang="en-US" altLang="zh-CN" dirty="0">
                <a:latin typeface="+mn-ea"/>
              </a:rPr>
              <a:t>graduation study</a:t>
            </a:r>
            <a:r>
              <a:rPr lang="zh-CN" altLang="en-US" dirty="0">
                <a:latin typeface="+mn-ea"/>
              </a:rPr>
              <a:t>）是指高等学校（或某些专业）为对本科学生集中进行科学研究训练而要求学生在毕业前撰写的论文。</a:t>
            </a:r>
            <a:endParaRPr lang="en-US" altLang="zh-CN" dirty="0">
              <a:latin typeface="+mn-ea"/>
            </a:endParaRPr>
          </a:p>
          <a:p>
            <a:pPr>
              <a:lnSpc>
                <a:spcPct val="150000"/>
              </a:lnSpc>
            </a:pPr>
            <a:r>
              <a:rPr lang="zh-CN" altLang="en-US" dirty="0">
                <a:latin typeface="+mn-ea"/>
              </a:rPr>
              <a:t>一般安排在修业的最后一学年（学期）进行。学生须在教师指导下，选定课题进行研究，撰写并提交论文。目的在于培养学生的科学研究能力；加强综合运用所学知识、理论和技能解决实际问题的</a:t>
            </a:r>
            <a:endParaRPr lang="en-US" altLang="zh-CN" dirty="0">
              <a:latin typeface="+mn-ea"/>
            </a:endParaRPr>
          </a:p>
          <a:p>
            <a:pPr>
              <a:lnSpc>
                <a:spcPct val="150000"/>
              </a:lnSpc>
            </a:pPr>
            <a:r>
              <a:rPr lang="zh-CN" altLang="en-US" dirty="0">
                <a:latin typeface="+mn-ea"/>
              </a:rPr>
              <a:t>默认行距</a:t>
            </a:r>
            <a:r>
              <a:rPr lang="en-US" altLang="zh-CN" dirty="0">
                <a:latin typeface="+mn-ea"/>
              </a:rPr>
              <a:t>1.5</a:t>
            </a:r>
            <a:endParaRPr lang="zh-CN" altLang="en-US" sz="5400" b="1" dirty="0">
              <a:latin typeface="+mn-ea"/>
            </a:endParaRPr>
          </a:p>
          <a:p>
            <a:pPr algn="l"/>
            <a:endParaRPr lang="zh-CN" altLang="en-US" dirty="0">
              <a:solidFill>
                <a:schemeClr val="bg2">
                  <a:lumMod val="50000"/>
                </a:schemeClr>
              </a:solidFill>
              <a:latin typeface="+mn-ea"/>
            </a:endParaRPr>
          </a:p>
        </p:txBody>
      </p:sp>
      <p:sp>
        <p:nvSpPr>
          <p:cNvPr id="8" name="文本框 7">
            <a:extLst>
              <a:ext uri="{FF2B5EF4-FFF2-40B4-BE49-F238E27FC236}">
                <a16:creationId xmlns:a16="http://schemas.microsoft.com/office/drawing/2014/main" id="{468D24B8-E77F-4D91-9DD8-3CB955FB2CF8}"/>
              </a:ext>
            </a:extLst>
          </p:cNvPr>
          <p:cNvSpPr txBox="1"/>
          <p:nvPr/>
        </p:nvSpPr>
        <p:spPr>
          <a:xfrm>
            <a:off x="6779919" y="1903163"/>
            <a:ext cx="4354074" cy="4016484"/>
          </a:xfrm>
          <a:prstGeom prst="rect">
            <a:avLst/>
          </a:prstGeom>
          <a:noFill/>
        </p:spPr>
        <p:txBody>
          <a:bodyPr wrap="square" lIns="0" tIns="0" rIns="0" bIns="0" rtlCol="0">
            <a:spAutoFit/>
          </a:bodyPr>
          <a:lstStyle/>
          <a:p>
            <a:pPr>
              <a:lnSpc>
                <a:spcPct val="150000"/>
              </a:lnSpc>
            </a:pPr>
            <a:r>
              <a:rPr lang="zh-CN" altLang="en-US" dirty="0">
                <a:latin typeface="+mn-ea"/>
              </a:rPr>
              <a:t>毕业论文（</a:t>
            </a:r>
            <a:r>
              <a:rPr lang="en-US" altLang="zh-CN" dirty="0">
                <a:latin typeface="+mn-ea"/>
              </a:rPr>
              <a:t>graduation study</a:t>
            </a:r>
            <a:r>
              <a:rPr lang="zh-CN" altLang="en-US" dirty="0">
                <a:latin typeface="+mn-ea"/>
              </a:rPr>
              <a:t>）是指高等学校（或某些专业）为对本科学生集中进行科学研究训练而要求学生在毕业前撰写的论文。</a:t>
            </a:r>
            <a:endParaRPr lang="en-US" altLang="zh-CN" dirty="0">
              <a:latin typeface="+mn-ea"/>
            </a:endParaRPr>
          </a:p>
          <a:p>
            <a:pPr>
              <a:lnSpc>
                <a:spcPct val="150000"/>
              </a:lnSpc>
            </a:pPr>
            <a:r>
              <a:rPr lang="zh-CN" altLang="en-US" dirty="0">
                <a:latin typeface="+mn-ea"/>
              </a:rPr>
              <a:t>一般安排在修业的最后一学年（学期）进行。学生须在教师指导下，选定课题进行研究，撰写并提交论文。目的在于培养学生的科学研究能力；加强综合运用所学知识、理论和技能解决实际问题的</a:t>
            </a:r>
            <a:endParaRPr lang="en-US" altLang="zh-CN" dirty="0">
              <a:latin typeface="+mn-ea"/>
            </a:endParaRPr>
          </a:p>
          <a:p>
            <a:pPr>
              <a:lnSpc>
                <a:spcPct val="150000"/>
              </a:lnSpc>
            </a:pPr>
            <a:r>
              <a:rPr lang="zh-CN" altLang="en-US" dirty="0">
                <a:latin typeface="+mn-ea"/>
              </a:rPr>
              <a:t>默认行距</a:t>
            </a:r>
            <a:r>
              <a:rPr lang="en-US" altLang="zh-CN" dirty="0">
                <a:latin typeface="+mn-ea"/>
              </a:rPr>
              <a:t>1.5</a:t>
            </a:r>
            <a:endParaRPr lang="zh-CN" altLang="en-US" sz="5400" b="1" dirty="0">
              <a:latin typeface="+mn-ea"/>
            </a:endParaRPr>
          </a:p>
          <a:p>
            <a:pPr algn="l"/>
            <a:endParaRPr lang="zh-CN" altLang="en-US" dirty="0">
              <a:solidFill>
                <a:schemeClr val="bg2">
                  <a:lumMod val="50000"/>
                </a:schemeClr>
              </a:solidFill>
              <a:latin typeface="+mn-ea"/>
            </a:endParaRPr>
          </a:p>
        </p:txBody>
      </p:sp>
      <p:sp>
        <p:nvSpPr>
          <p:cNvPr id="2" name="文本占位符 1">
            <a:extLst>
              <a:ext uri="{FF2B5EF4-FFF2-40B4-BE49-F238E27FC236}">
                <a16:creationId xmlns:a16="http://schemas.microsoft.com/office/drawing/2014/main" id="{69781D93-51CB-4031-815B-3AD98917EAE3}"/>
              </a:ext>
            </a:extLst>
          </p:cNvPr>
          <p:cNvSpPr>
            <a:spLocks noGrp="1"/>
          </p:cNvSpPr>
          <p:nvPr>
            <p:ph type="body" sz="quarter" idx="13"/>
          </p:nvPr>
        </p:nvSpPr>
        <p:spPr>
          <a:xfrm>
            <a:off x="508000" y="252246"/>
            <a:ext cx="2259076" cy="363220"/>
          </a:xfrm>
        </p:spPr>
        <p:txBody>
          <a:bodyPr>
            <a:normAutofit fontScale="85000" lnSpcReduction="10000"/>
          </a:bodyPr>
          <a:lstStyle/>
          <a:p>
            <a:r>
              <a:rPr lang="zh-CN" altLang="en-US" dirty="0"/>
              <a:t>请输入你的标题</a:t>
            </a:r>
          </a:p>
        </p:txBody>
      </p:sp>
    </p:spTree>
    <p:extLst>
      <p:ext uri="{BB962C8B-B14F-4D97-AF65-F5344CB8AC3E}">
        <p14:creationId xmlns:p14="http://schemas.microsoft.com/office/powerpoint/2010/main" val="2865693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E0D385-934F-4EA6-8C0F-F4CADA3DAC59}"/>
              </a:ext>
            </a:extLst>
          </p:cNvPr>
          <p:cNvPicPr>
            <a:picLocks noChangeAspect="1"/>
          </p:cNvPicPr>
          <p:nvPr/>
        </p:nvPicPr>
        <p:blipFill rotWithShape="1">
          <a:blip r:embed="rId2">
            <a:extLst>
              <a:ext uri="{28A0092B-C50C-407E-A947-70E740481C1C}">
                <a14:useLocalDpi xmlns:a14="http://schemas.microsoft.com/office/drawing/2010/main" val="0"/>
              </a:ext>
            </a:extLst>
          </a:blip>
          <a:srcRect t="26384" r="436" b="36093"/>
          <a:stretch/>
        </p:blipFill>
        <p:spPr>
          <a:xfrm>
            <a:off x="0" y="1098199"/>
            <a:ext cx="12192000" cy="3063240"/>
          </a:xfrm>
          <a:prstGeom prst="rect">
            <a:avLst/>
          </a:prstGeom>
        </p:spPr>
      </p:pic>
      <p:sp>
        <p:nvSpPr>
          <p:cNvPr id="4" name="矩形 3">
            <a:extLst>
              <a:ext uri="{FF2B5EF4-FFF2-40B4-BE49-F238E27FC236}">
                <a16:creationId xmlns:a16="http://schemas.microsoft.com/office/drawing/2014/main" id="{A94476EC-30E7-403D-ABF4-F5F420C48302}"/>
              </a:ext>
            </a:extLst>
          </p:cNvPr>
          <p:cNvSpPr/>
          <p:nvPr/>
        </p:nvSpPr>
        <p:spPr>
          <a:xfrm>
            <a:off x="0" y="1098199"/>
            <a:ext cx="6096000" cy="306324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03F5D14-7E9B-4910-962F-A077F674AFA8}"/>
              </a:ext>
            </a:extLst>
          </p:cNvPr>
          <p:cNvSpPr/>
          <p:nvPr/>
        </p:nvSpPr>
        <p:spPr>
          <a:xfrm>
            <a:off x="6096000" y="1111852"/>
            <a:ext cx="6096000" cy="306324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F675558-80BF-4B90-8A71-C910245F4A27}"/>
              </a:ext>
            </a:extLst>
          </p:cNvPr>
          <p:cNvSpPr txBox="1"/>
          <p:nvPr/>
        </p:nvSpPr>
        <p:spPr>
          <a:xfrm>
            <a:off x="520700" y="1712879"/>
            <a:ext cx="5300980" cy="2462213"/>
          </a:xfrm>
          <a:prstGeom prst="rect">
            <a:avLst/>
          </a:prstGeom>
          <a:noFill/>
        </p:spPr>
        <p:txBody>
          <a:bodyPr wrap="square" lIns="0" tIns="0" rIns="0" bIns="0" rtlCol="0">
            <a:spAutoFit/>
          </a:bodyPr>
          <a:lstStyle/>
          <a:p>
            <a:pPr algn="l">
              <a:lnSpc>
                <a:spcPct val="150000"/>
              </a:lnSpc>
            </a:pPr>
            <a:r>
              <a:rPr lang="zh-CN" altLang="en-US" sz="2800" dirty="0">
                <a:solidFill>
                  <a:schemeClr val="bg1"/>
                </a:solidFill>
                <a:latin typeface="+mj-ea"/>
                <a:ea typeface="+mj-ea"/>
              </a:rPr>
              <a:t>论文总结</a:t>
            </a:r>
            <a:endParaRPr lang="en-US" altLang="zh-CN" sz="2800" dirty="0">
              <a:solidFill>
                <a:schemeClr val="bg1"/>
              </a:solidFill>
              <a:latin typeface="+mj-ea"/>
              <a:ea typeface="+mj-ea"/>
            </a:endParaRPr>
          </a:p>
          <a:p>
            <a:r>
              <a:rPr lang="zh-CN" altLang="en-US" dirty="0">
                <a:solidFill>
                  <a:schemeClr val="bg1"/>
                </a:solidFill>
                <a:latin typeface="+mn-ea"/>
              </a:rPr>
              <a:t>毕业论文是指高等学校（或某些专业）为对本科学生集中进行科学研究训练而要求学生在毕业前撰写的论文。一般安排在修业的最后一学年（学期）进行。学生须在教师指导下，选定课题进行研究，撰写并提交论文。</a:t>
            </a:r>
            <a:endParaRPr lang="en-US" altLang="zh-CN" dirty="0">
              <a:solidFill>
                <a:schemeClr val="bg1"/>
              </a:solidFill>
              <a:latin typeface="+mj-ea"/>
              <a:ea typeface="+mj-ea"/>
            </a:endParaRPr>
          </a:p>
          <a:p>
            <a:pPr algn="l"/>
            <a:endParaRPr lang="zh-CN" altLang="en-US" sz="2800" dirty="0">
              <a:solidFill>
                <a:schemeClr val="bg1"/>
              </a:solidFill>
              <a:latin typeface="+mj-ea"/>
              <a:ea typeface="+mj-ea"/>
            </a:endParaRPr>
          </a:p>
        </p:txBody>
      </p:sp>
      <p:sp>
        <p:nvSpPr>
          <p:cNvPr id="7" name="two-leaves_25024">
            <a:extLst>
              <a:ext uri="{FF2B5EF4-FFF2-40B4-BE49-F238E27FC236}">
                <a16:creationId xmlns:a16="http://schemas.microsoft.com/office/drawing/2014/main" id="{4AE45710-978C-4E55-90F7-3B794F4EDF69}"/>
              </a:ext>
            </a:extLst>
          </p:cNvPr>
          <p:cNvSpPr>
            <a:spLocks noChangeAspect="1"/>
          </p:cNvSpPr>
          <p:nvPr/>
        </p:nvSpPr>
        <p:spPr bwMode="auto">
          <a:xfrm>
            <a:off x="520700" y="4746367"/>
            <a:ext cx="503088" cy="29769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4122" h="357484">
                <a:moveTo>
                  <a:pt x="504737" y="5588"/>
                </a:moveTo>
                <a:cubicBezTo>
                  <a:pt x="519365" y="4728"/>
                  <a:pt x="532702" y="5158"/>
                  <a:pt x="544749" y="6447"/>
                </a:cubicBezTo>
                <a:cubicBezTo>
                  <a:pt x="556796" y="7306"/>
                  <a:pt x="567982" y="11603"/>
                  <a:pt x="576587" y="13751"/>
                </a:cubicBezTo>
                <a:cubicBezTo>
                  <a:pt x="585192" y="15900"/>
                  <a:pt x="592506" y="19767"/>
                  <a:pt x="596808" y="21915"/>
                </a:cubicBezTo>
                <a:cubicBezTo>
                  <a:pt x="601541" y="23634"/>
                  <a:pt x="604122" y="25352"/>
                  <a:pt x="604122" y="25352"/>
                </a:cubicBezTo>
                <a:cubicBezTo>
                  <a:pt x="604122" y="25352"/>
                  <a:pt x="603262" y="27930"/>
                  <a:pt x="601541" y="33516"/>
                </a:cubicBezTo>
                <a:cubicBezTo>
                  <a:pt x="599820" y="38242"/>
                  <a:pt x="598099" y="45976"/>
                  <a:pt x="595087" y="53710"/>
                </a:cubicBezTo>
                <a:cubicBezTo>
                  <a:pt x="592075" y="61015"/>
                  <a:pt x="589064" y="70467"/>
                  <a:pt x="585192" y="81209"/>
                </a:cubicBezTo>
                <a:cubicBezTo>
                  <a:pt x="581750" y="91521"/>
                  <a:pt x="577877" y="101833"/>
                  <a:pt x="573575" y="112145"/>
                </a:cubicBezTo>
                <a:cubicBezTo>
                  <a:pt x="569703" y="122886"/>
                  <a:pt x="565401" y="134487"/>
                  <a:pt x="560668" y="145229"/>
                </a:cubicBezTo>
                <a:cubicBezTo>
                  <a:pt x="555505" y="155541"/>
                  <a:pt x="550772" y="167142"/>
                  <a:pt x="544749" y="177454"/>
                </a:cubicBezTo>
                <a:cubicBezTo>
                  <a:pt x="533563" y="198508"/>
                  <a:pt x="519365" y="218702"/>
                  <a:pt x="503016" y="237607"/>
                </a:cubicBezTo>
                <a:cubicBezTo>
                  <a:pt x="494841" y="247490"/>
                  <a:pt x="485806" y="256083"/>
                  <a:pt x="476341" y="265106"/>
                </a:cubicBezTo>
                <a:cubicBezTo>
                  <a:pt x="467306" y="273699"/>
                  <a:pt x="456980" y="281863"/>
                  <a:pt x="446654" y="289597"/>
                </a:cubicBezTo>
                <a:cubicBezTo>
                  <a:pt x="435898" y="297331"/>
                  <a:pt x="425142" y="304635"/>
                  <a:pt x="413956" y="311080"/>
                </a:cubicBezTo>
                <a:cubicBezTo>
                  <a:pt x="402770" y="317525"/>
                  <a:pt x="391584" y="323541"/>
                  <a:pt x="380398" y="328697"/>
                </a:cubicBezTo>
                <a:cubicBezTo>
                  <a:pt x="369211" y="334282"/>
                  <a:pt x="358455" y="339009"/>
                  <a:pt x="348130" y="342876"/>
                </a:cubicBezTo>
                <a:cubicBezTo>
                  <a:pt x="337804" y="346743"/>
                  <a:pt x="327478" y="349750"/>
                  <a:pt x="319304" y="352758"/>
                </a:cubicBezTo>
                <a:cubicBezTo>
                  <a:pt x="312850" y="354906"/>
                  <a:pt x="307257" y="356195"/>
                  <a:pt x="302524" y="357484"/>
                </a:cubicBezTo>
                <a:cubicBezTo>
                  <a:pt x="304675" y="351469"/>
                  <a:pt x="307257" y="345024"/>
                  <a:pt x="310269" y="337720"/>
                </a:cubicBezTo>
                <a:cubicBezTo>
                  <a:pt x="321025" y="311080"/>
                  <a:pt x="337374" y="276277"/>
                  <a:pt x="356734" y="243623"/>
                </a:cubicBezTo>
                <a:cubicBezTo>
                  <a:pt x="366630" y="226866"/>
                  <a:pt x="377386" y="210968"/>
                  <a:pt x="388142" y="196789"/>
                </a:cubicBezTo>
                <a:cubicBezTo>
                  <a:pt x="393735" y="189914"/>
                  <a:pt x="399328" y="183040"/>
                  <a:pt x="404491" y="176595"/>
                </a:cubicBezTo>
                <a:cubicBezTo>
                  <a:pt x="410084" y="170579"/>
                  <a:pt x="415677" y="164994"/>
                  <a:pt x="420410" y="159838"/>
                </a:cubicBezTo>
                <a:cubicBezTo>
                  <a:pt x="426003" y="155111"/>
                  <a:pt x="430736" y="150815"/>
                  <a:pt x="435038" y="146948"/>
                </a:cubicBezTo>
                <a:cubicBezTo>
                  <a:pt x="439340" y="142651"/>
                  <a:pt x="444073" y="140073"/>
                  <a:pt x="447515" y="137495"/>
                </a:cubicBezTo>
                <a:cubicBezTo>
                  <a:pt x="454399" y="132769"/>
                  <a:pt x="458271" y="130191"/>
                  <a:pt x="458271" y="130191"/>
                </a:cubicBezTo>
                <a:cubicBezTo>
                  <a:pt x="458271" y="130191"/>
                  <a:pt x="453968" y="132339"/>
                  <a:pt x="446654" y="136636"/>
                </a:cubicBezTo>
                <a:cubicBezTo>
                  <a:pt x="443213" y="139214"/>
                  <a:pt x="438480" y="141362"/>
                  <a:pt x="433747" y="145229"/>
                </a:cubicBezTo>
                <a:cubicBezTo>
                  <a:pt x="429015" y="148666"/>
                  <a:pt x="423852" y="152533"/>
                  <a:pt x="417828" y="156830"/>
                </a:cubicBezTo>
                <a:cubicBezTo>
                  <a:pt x="412666" y="161986"/>
                  <a:pt x="406642" y="167142"/>
                  <a:pt x="400619" y="172728"/>
                </a:cubicBezTo>
                <a:cubicBezTo>
                  <a:pt x="394595" y="178743"/>
                  <a:pt x="388572" y="185188"/>
                  <a:pt x="382119" y="191633"/>
                </a:cubicBezTo>
                <a:cubicBezTo>
                  <a:pt x="370072" y="205382"/>
                  <a:pt x="357595" y="220850"/>
                  <a:pt x="346409" y="236748"/>
                </a:cubicBezTo>
                <a:cubicBezTo>
                  <a:pt x="324036" y="268543"/>
                  <a:pt x="304675" y="302917"/>
                  <a:pt x="291338" y="329126"/>
                </a:cubicBezTo>
                <a:cubicBezTo>
                  <a:pt x="288757" y="334282"/>
                  <a:pt x="286605" y="339009"/>
                  <a:pt x="284454" y="343735"/>
                </a:cubicBezTo>
                <a:cubicBezTo>
                  <a:pt x="283163" y="340298"/>
                  <a:pt x="281873" y="336431"/>
                  <a:pt x="281012" y="332564"/>
                </a:cubicBezTo>
                <a:cubicBezTo>
                  <a:pt x="278431" y="323970"/>
                  <a:pt x="275849" y="313229"/>
                  <a:pt x="274128" y="301628"/>
                </a:cubicBezTo>
                <a:cubicBezTo>
                  <a:pt x="272407" y="290027"/>
                  <a:pt x="271977" y="277566"/>
                  <a:pt x="271547" y="263817"/>
                </a:cubicBezTo>
                <a:cubicBezTo>
                  <a:pt x="272407" y="237178"/>
                  <a:pt x="276710" y="207101"/>
                  <a:pt x="287466" y="177454"/>
                </a:cubicBezTo>
                <a:cubicBezTo>
                  <a:pt x="292629" y="162845"/>
                  <a:pt x="299513" y="148237"/>
                  <a:pt x="308117" y="134487"/>
                </a:cubicBezTo>
                <a:cubicBezTo>
                  <a:pt x="315862" y="120308"/>
                  <a:pt x="326187" y="106989"/>
                  <a:pt x="336513" y="94099"/>
                </a:cubicBezTo>
                <a:cubicBezTo>
                  <a:pt x="347699" y="81639"/>
                  <a:pt x="360176" y="69608"/>
                  <a:pt x="372653" y="59296"/>
                </a:cubicBezTo>
                <a:cubicBezTo>
                  <a:pt x="386421" y="48984"/>
                  <a:pt x="400189" y="39531"/>
                  <a:pt x="414817" y="31797"/>
                </a:cubicBezTo>
                <a:cubicBezTo>
                  <a:pt x="430305" y="24493"/>
                  <a:pt x="444503" y="17618"/>
                  <a:pt x="459992" y="13751"/>
                </a:cubicBezTo>
                <a:cubicBezTo>
                  <a:pt x="475911" y="9884"/>
                  <a:pt x="490539" y="6877"/>
                  <a:pt x="504737" y="5588"/>
                </a:cubicBezTo>
                <a:close/>
                <a:moveTo>
                  <a:pt x="20243" y="0"/>
                </a:moveTo>
                <a:cubicBezTo>
                  <a:pt x="20243" y="0"/>
                  <a:pt x="23255" y="860"/>
                  <a:pt x="28419" y="2578"/>
                </a:cubicBezTo>
                <a:cubicBezTo>
                  <a:pt x="33152" y="4297"/>
                  <a:pt x="40898" y="6016"/>
                  <a:pt x="48643" y="9024"/>
                </a:cubicBezTo>
                <a:cubicBezTo>
                  <a:pt x="55959" y="12032"/>
                  <a:pt x="65425" y="15039"/>
                  <a:pt x="76183" y="18907"/>
                </a:cubicBezTo>
                <a:cubicBezTo>
                  <a:pt x="86510" y="22344"/>
                  <a:pt x="96838" y="26211"/>
                  <a:pt x="107596" y="30079"/>
                </a:cubicBezTo>
                <a:cubicBezTo>
                  <a:pt x="117923" y="34376"/>
                  <a:pt x="129541" y="38672"/>
                  <a:pt x="140299" y="43399"/>
                </a:cubicBezTo>
                <a:cubicBezTo>
                  <a:pt x="150627" y="48126"/>
                  <a:pt x="162245" y="53282"/>
                  <a:pt x="172572" y="59298"/>
                </a:cubicBezTo>
                <a:cubicBezTo>
                  <a:pt x="193658" y="70470"/>
                  <a:pt x="213882" y="84649"/>
                  <a:pt x="232816" y="100978"/>
                </a:cubicBezTo>
                <a:cubicBezTo>
                  <a:pt x="242713" y="109142"/>
                  <a:pt x="251319" y="118165"/>
                  <a:pt x="260355" y="127618"/>
                </a:cubicBezTo>
                <a:cubicBezTo>
                  <a:pt x="267671" y="134923"/>
                  <a:pt x="274125" y="143087"/>
                  <a:pt x="280580" y="151681"/>
                </a:cubicBezTo>
                <a:cubicBezTo>
                  <a:pt x="269392" y="184767"/>
                  <a:pt x="261646" y="221291"/>
                  <a:pt x="259495" y="258244"/>
                </a:cubicBezTo>
                <a:cubicBezTo>
                  <a:pt x="252610" y="254807"/>
                  <a:pt x="245725" y="250940"/>
                  <a:pt x="238840" y="247072"/>
                </a:cubicBezTo>
                <a:cubicBezTo>
                  <a:pt x="222058" y="237190"/>
                  <a:pt x="206137" y="226447"/>
                  <a:pt x="191936" y="215705"/>
                </a:cubicBezTo>
                <a:cubicBezTo>
                  <a:pt x="185051" y="210119"/>
                  <a:pt x="178166" y="204533"/>
                  <a:pt x="171712" y="199377"/>
                </a:cubicBezTo>
                <a:cubicBezTo>
                  <a:pt x="165687" y="193791"/>
                  <a:pt x="160093" y="188205"/>
                  <a:pt x="154930" y="183478"/>
                </a:cubicBezTo>
                <a:cubicBezTo>
                  <a:pt x="150196" y="177892"/>
                  <a:pt x="145893" y="173166"/>
                  <a:pt x="142020" y="168439"/>
                </a:cubicBezTo>
                <a:cubicBezTo>
                  <a:pt x="137717" y="164572"/>
                  <a:pt x="135135" y="159845"/>
                  <a:pt x="132984" y="156408"/>
                </a:cubicBezTo>
                <a:cubicBezTo>
                  <a:pt x="127820" y="149533"/>
                  <a:pt x="125238" y="145665"/>
                  <a:pt x="125238" y="145665"/>
                </a:cubicBezTo>
                <a:cubicBezTo>
                  <a:pt x="125238" y="145665"/>
                  <a:pt x="127390" y="149962"/>
                  <a:pt x="132123" y="157267"/>
                </a:cubicBezTo>
                <a:cubicBezTo>
                  <a:pt x="134275" y="160705"/>
                  <a:pt x="136426" y="165431"/>
                  <a:pt x="140299" y="170158"/>
                </a:cubicBezTo>
                <a:cubicBezTo>
                  <a:pt x="143742" y="174884"/>
                  <a:pt x="147614" y="180041"/>
                  <a:pt x="151918" y="186056"/>
                </a:cubicBezTo>
                <a:cubicBezTo>
                  <a:pt x="157081" y="191213"/>
                  <a:pt x="162245" y="197228"/>
                  <a:pt x="167839" y="203244"/>
                </a:cubicBezTo>
                <a:cubicBezTo>
                  <a:pt x="173863" y="209260"/>
                  <a:pt x="180318" y="215275"/>
                  <a:pt x="186773" y="221721"/>
                </a:cubicBezTo>
                <a:cubicBezTo>
                  <a:pt x="200542" y="233752"/>
                  <a:pt x="216034" y="245783"/>
                  <a:pt x="231955" y="257385"/>
                </a:cubicBezTo>
                <a:cubicBezTo>
                  <a:pt x="240992" y="263401"/>
                  <a:pt x="250028" y="268987"/>
                  <a:pt x="258634" y="274573"/>
                </a:cubicBezTo>
                <a:cubicBezTo>
                  <a:pt x="258634" y="293909"/>
                  <a:pt x="259495" y="312815"/>
                  <a:pt x="262507" y="331722"/>
                </a:cubicBezTo>
                <a:cubicBezTo>
                  <a:pt x="261216" y="331722"/>
                  <a:pt x="260355" y="332151"/>
                  <a:pt x="259065" y="332151"/>
                </a:cubicBezTo>
                <a:cubicBezTo>
                  <a:pt x="232385" y="331292"/>
                  <a:pt x="202264" y="326995"/>
                  <a:pt x="173003" y="316253"/>
                </a:cubicBezTo>
                <a:cubicBezTo>
                  <a:pt x="157942" y="311096"/>
                  <a:pt x="143311" y="304221"/>
                  <a:pt x="129541" y="295628"/>
                </a:cubicBezTo>
                <a:cubicBezTo>
                  <a:pt x="115341" y="287893"/>
                  <a:pt x="102002" y="277581"/>
                  <a:pt x="89092" y="267268"/>
                </a:cubicBezTo>
                <a:cubicBezTo>
                  <a:pt x="76613" y="256096"/>
                  <a:pt x="64995" y="243635"/>
                  <a:pt x="54237" y="230744"/>
                </a:cubicBezTo>
                <a:cubicBezTo>
                  <a:pt x="43910" y="217424"/>
                  <a:pt x="34443" y="203674"/>
                  <a:pt x="26698" y="189064"/>
                </a:cubicBezTo>
                <a:cubicBezTo>
                  <a:pt x="19382" y="173595"/>
                  <a:pt x="12497" y="159416"/>
                  <a:pt x="8625" y="143947"/>
                </a:cubicBezTo>
                <a:cubicBezTo>
                  <a:pt x="4752" y="128048"/>
                  <a:pt x="1309" y="113439"/>
                  <a:pt x="449" y="99259"/>
                </a:cubicBezTo>
                <a:cubicBezTo>
                  <a:pt x="-412" y="84649"/>
                  <a:pt x="18" y="70899"/>
                  <a:pt x="1309" y="59298"/>
                </a:cubicBezTo>
                <a:cubicBezTo>
                  <a:pt x="2170" y="47266"/>
                  <a:pt x="6473" y="35665"/>
                  <a:pt x="8625" y="27500"/>
                </a:cubicBezTo>
                <a:cubicBezTo>
                  <a:pt x="11206" y="18907"/>
                  <a:pt x="14649" y="11602"/>
                  <a:pt x="16800" y="7305"/>
                </a:cubicBezTo>
                <a:cubicBezTo>
                  <a:pt x="18522" y="2578"/>
                  <a:pt x="20243" y="0"/>
                  <a:pt x="20243" y="0"/>
                </a:cubicBezTo>
                <a:close/>
              </a:path>
            </a:pathLst>
          </a:custGeom>
          <a:solidFill>
            <a:schemeClr val="accent1"/>
          </a:solidFill>
          <a:ln>
            <a:noFill/>
          </a:ln>
        </p:spPr>
      </p:sp>
      <p:sp>
        <p:nvSpPr>
          <p:cNvPr id="8" name="pencil_66090">
            <a:extLst>
              <a:ext uri="{FF2B5EF4-FFF2-40B4-BE49-F238E27FC236}">
                <a16:creationId xmlns:a16="http://schemas.microsoft.com/office/drawing/2014/main" id="{4152C31C-2B9D-4765-9ACD-FF9DA1CF2CFA}"/>
              </a:ext>
            </a:extLst>
          </p:cNvPr>
          <p:cNvSpPr>
            <a:spLocks noChangeAspect="1"/>
          </p:cNvSpPr>
          <p:nvPr/>
        </p:nvSpPr>
        <p:spPr bwMode="auto">
          <a:xfrm>
            <a:off x="4344574" y="4695466"/>
            <a:ext cx="400212" cy="399498"/>
          </a:xfrm>
          <a:custGeom>
            <a:avLst/>
            <a:gdLst>
              <a:gd name="connsiteX0" fmla="*/ 37874 w 609431"/>
              <a:gd name="connsiteY0" fmla="*/ 437859 h 608345"/>
              <a:gd name="connsiteX1" fmla="*/ 47910 w 609431"/>
              <a:gd name="connsiteY1" fmla="*/ 459714 h 608345"/>
              <a:gd name="connsiteX2" fmla="*/ 57469 w 609431"/>
              <a:gd name="connsiteY2" fmla="*/ 480613 h 608345"/>
              <a:gd name="connsiteX3" fmla="*/ 65275 w 609431"/>
              <a:gd name="connsiteY3" fmla="*/ 488888 h 608345"/>
              <a:gd name="connsiteX4" fmla="*/ 90127 w 609431"/>
              <a:gd name="connsiteY4" fmla="*/ 502043 h 608345"/>
              <a:gd name="connsiteX5" fmla="*/ 95809 w 609431"/>
              <a:gd name="connsiteY5" fmla="*/ 505067 h 608345"/>
              <a:gd name="connsiteX6" fmla="*/ 103138 w 609431"/>
              <a:gd name="connsiteY6" fmla="*/ 512440 h 608345"/>
              <a:gd name="connsiteX7" fmla="*/ 106217 w 609431"/>
              <a:gd name="connsiteY7" fmla="*/ 518063 h 608345"/>
              <a:gd name="connsiteX8" fmla="*/ 119387 w 609431"/>
              <a:gd name="connsiteY8" fmla="*/ 542888 h 608345"/>
              <a:gd name="connsiteX9" fmla="*/ 127671 w 609431"/>
              <a:gd name="connsiteY9" fmla="*/ 550686 h 608345"/>
              <a:gd name="connsiteX10" fmla="*/ 148541 w 609431"/>
              <a:gd name="connsiteY10" fmla="*/ 560234 h 608345"/>
              <a:gd name="connsiteX11" fmla="*/ 170419 w 609431"/>
              <a:gd name="connsiteY11" fmla="*/ 570259 h 608345"/>
              <a:gd name="connsiteX12" fmla="*/ 161020 w 609431"/>
              <a:gd name="connsiteY12" fmla="*/ 572699 h 608345"/>
              <a:gd name="connsiteX13" fmla="*/ 149018 w 609431"/>
              <a:gd name="connsiteY13" fmla="*/ 575723 h 608345"/>
              <a:gd name="connsiteX14" fmla="*/ 137070 w 609431"/>
              <a:gd name="connsiteY14" fmla="*/ 578746 h 608345"/>
              <a:gd name="connsiteX15" fmla="*/ 21996 w 609431"/>
              <a:gd name="connsiteY15" fmla="*/ 607762 h 608345"/>
              <a:gd name="connsiteX16" fmla="*/ 17642 w 609431"/>
              <a:gd name="connsiteY16" fmla="*/ 608345 h 608345"/>
              <a:gd name="connsiteX17" fmla="*/ 543 w 609431"/>
              <a:gd name="connsiteY17" fmla="*/ 586332 h 608345"/>
              <a:gd name="connsiteX18" fmla="*/ 29590 w 609431"/>
              <a:gd name="connsiteY18" fmla="*/ 471384 h 608345"/>
              <a:gd name="connsiteX19" fmla="*/ 32617 w 609431"/>
              <a:gd name="connsiteY19" fmla="*/ 459448 h 608345"/>
              <a:gd name="connsiteX20" fmla="*/ 35484 w 609431"/>
              <a:gd name="connsiteY20" fmla="*/ 447301 h 608345"/>
              <a:gd name="connsiteX21" fmla="*/ 365057 w 609431"/>
              <a:gd name="connsiteY21" fmla="*/ 111564 h 608345"/>
              <a:gd name="connsiteX22" fmla="*/ 497561 w 609431"/>
              <a:gd name="connsiteY22" fmla="*/ 243820 h 608345"/>
              <a:gd name="connsiteX23" fmla="*/ 186561 w 609431"/>
              <a:gd name="connsiteY23" fmla="*/ 554362 h 608345"/>
              <a:gd name="connsiteX24" fmla="*/ 179392 w 609431"/>
              <a:gd name="connsiteY24" fmla="*/ 551127 h 608345"/>
              <a:gd name="connsiteX25" fmla="*/ 137755 w 609431"/>
              <a:gd name="connsiteY25" fmla="*/ 531984 h 608345"/>
              <a:gd name="connsiteX26" fmla="*/ 122194 w 609431"/>
              <a:gd name="connsiteY26" fmla="*/ 502552 h 608345"/>
              <a:gd name="connsiteX27" fmla="*/ 105997 w 609431"/>
              <a:gd name="connsiteY27" fmla="*/ 486378 h 608345"/>
              <a:gd name="connsiteX28" fmla="*/ 76522 w 609431"/>
              <a:gd name="connsiteY28" fmla="*/ 470787 h 608345"/>
              <a:gd name="connsiteX29" fmla="*/ 57350 w 609431"/>
              <a:gd name="connsiteY29" fmla="*/ 429212 h 608345"/>
              <a:gd name="connsiteX30" fmla="*/ 54057 w 609431"/>
              <a:gd name="connsiteY30" fmla="*/ 422106 h 608345"/>
              <a:gd name="connsiteX31" fmla="*/ 484174 w 609431"/>
              <a:gd name="connsiteY31" fmla="*/ 0 h 608345"/>
              <a:gd name="connsiteX32" fmla="*/ 496709 w 609431"/>
              <a:gd name="connsiteY32" fmla="*/ 5143 h 608345"/>
              <a:gd name="connsiteX33" fmla="*/ 604213 w 609431"/>
              <a:gd name="connsiteY33" fmla="*/ 112468 h 608345"/>
              <a:gd name="connsiteX34" fmla="*/ 604213 w 609431"/>
              <a:gd name="connsiteY34" fmla="*/ 137497 h 608345"/>
              <a:gd name="connsiteX35" fmla="*/ 512643 w 609431"/>
              <a:gd name="connsiteY35" fmla="*/ 228914 h 608345"/>
              <a:gd name="connsiteX36" fmla="*/ 380069 w 609431"/>
              <a:gd name="connsiteY36" fmla="*/ 96560 h 608345"/>
              <a:gd name="connsiteX37" fmla="*/ 471639 w 609431"/>
              <a:gd name="connsiteY37" fmla="*/ 5143 h 608345"/>
              <a:gd name="connsiteX38" fmla="*/ 484174 w 609431"/>
              <a:gd name="connsiteY38" fmla="*/ 0 h 60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9431" h="608345">
                <a:moveTo>
                  <a:pt x="37874" y="437859"/>
                </a:moveTo>
                <a:lnTo>
                  <a:pt x="47910" y="459714"/>
                </a:lnTo>
                <a:lnTo>
                  <a:pt x="57469" y="480613"/>
                </a:lnTo>
                <a:cubicBezTo>
                  <a:pt x="59115" y="484114"/>
                  <a:pt x="61823" y="487032"/>
                  <a:pt x="65275" y="488888"/>
                </a:cubicBezTo>
                <a:lnTo>
                  <a:pt x="90127" y="502043"/>
                </a:lnTo>
                <a:lnTo>
                  <a:pt x="95809" y="505067"/>
                </a:lnTo>
                <a:cubicBezTo>
                  <a:pt x="98889" y="506711"/>
                  <a:pt x="101544" y="509311"/>
                  <a:pt x="103138" y="512440"/>
                </a:cubicBezTo>
                <a:lnTo>
                  <a:pt x="106217" y="518063"/>
                </a:lnTo>
                <a:lnTo>
                  <a:pt x="119387" y="542888"/>
                </a:lnTo>
                <a:cubicBezTo>
                  <a:pt x="121193" y="546283"/>
                  <a:pt x="124113" y="549041"/>
                  <a:pt x="127671" y="550686"/>
                </a:cubicBezTo>
                <a:lnTo>
                  <a:pt x="148541" y="560234"/>
                </a:lnTo>
                <a:lnTo>
                  <a:pt x="170419" y="570259"/>
                </a:lnTo>
                <a:lnTo>
                  <a:pt x="161020" y="572699"/>
                </a:lnTo>
                <a:lnTo>
                  <a:pt x="149018" y="575723"/>
                </a:lnTo>
                <a:lnTo>
                  <a:pt x="137070" y="578746"/>
                </a:lnTo>
                <a:lnTo>
                  <a:pt x="21996" y="607762"/>
                </a:lnTo>
                <a:cubicBezTo>
                  <a:pt x="20509" y="608133"/>
                  <a:pt x="19022" y="608345"/>
                  <a:pt x="17642" y="608345"/>
                </a:cubicBezTo>
                <a:cubicBezTo>
                  <a:pt x="6596" y="608345"/>
                  <a:pt x="-2325" y="597789"/>
                  <a:pt x="543" y="586332"/>
                </a:cubicBezTo>
                <a:lnTo>
                  <a:pt x="29590" y="471384"/>
                </a:lnTo>
                <a:lnTo>
                  <a:pt x="32617" y="459448"/>
                </a:lnTo>
                <a:lnTo>
                  <a:pt x="35484" y="447301"/>
                </a:lnTo>
                <a:close/>
                <a:moveTo>
                  <a:pt x="365057" y="111564"/>
                </a:moveTo>
                <a:lnTo>
                  <a:pt x="497561" y="243820"/>
                </a:lnTo>
                <a:lnTo>
                  <a:pt x="186561" y="554362"/>
                </a:lnTo>
                <a:lnTo>
                  <a:pt x="179392" y="551127"/>
                </a:lnTo>
                <a:lnTo>
                  <a:pt x="137755" y="531984"/>
                </a:lnTo>
                <a:lnTo>
                  <a:pt x="122194" y="502552"/>
                </a:lnTo>
                <a:cubicBezTo>
                  <a:pt x="118530" y="495605"/>
                  <a:pt x="112901" y="490037"/>
                  <a:pt x="105997" y="486378"/>
                </a:cubicBezTo>
                <a:lnTo>
                  <a:pt x="76522" y="470787"/>
                </a:lnTo>
                <a:lnTo>
                  <a:pt x="57350" y="429212"/>
                </a:lnTo>
                <a:lnTo>
                  <a:pt x="54057" y="422106"/>
                </a:lnTo>
                <a:close/>
                <a:moveTo>
                  <a:pt x="484174" y="0"/>
                </a:moveTo>
                <a:cubicBezTo>
                  <a:pt x="488689" y="0"/>
                  <a:pt x="493256" y="1697"/>
                  <a:pt x="496709" y="5143"/>
                </a:cubicBezTo>
                <a:lnTo>
                  <a:pt x="604213" y="112468"/>
                </a:lnTo>
                <a:cubicBezTo>
                  <a:pt x="611171" y="119415"/>
                  <a:pt x="611171" y="130550"/>
                  <a:pt x="604213" y="137497"/>
                </a:cubicBezTo>
                <a:lnTo>
                  <a:pt x="512643" y="228914"/>
                </a:lnTo>
                <a:lnTo>
                  <a:pt x="380069" y="96560"/>
                </a:lnTo>
                <a:lnTo>
                  <a:pt x="471639" y="5143"/>
                </a:lnTo>
                <a:cubicBezTo>
                  <a:pt x="475091" y="1697"/>
                  <a:pt x="479659" y="0"/>
                  <a:pt x="484174" y="0"/>
                </a:cubicBezTo>
                <a:close/>
              </a:path>
            </a:pathLst>
          </a:custGeom>
          <a:solidFill>
            <a:schemeClr val="accent1"/>
          </a:solidFill>
          <a:ln>
            <a:noFill/>
          </a:ln>
        </p:spPr>
        <p:txBody>
          <a:bodyPr/>
          <a:lstStyle/>
          <a:p>
            <a:endParaRPr lang="zh-CN" altLang="en-US" dirty="0"/>
          </a:p>
        </p:txBody>
      </p:sp>
      <p:sp>
        <p:nvSpPr>
          <p:cNvPr id="17" name="solar-system_198287">
            <a:extLst>
              <a:ext uri="{FF2B5EF4-FFF2-40B4-BE49-F238E27FC236}">
                <a16:creationId xmlns:a16="http://schemas.microsoft.com/office/drawing/2014/main" id="{5422C738-2FB2-4A1F-A005-60F9B846E19D}"/>
              </a:ext>
            </a:extLst>
          </p:cNvPr>
          <p:cNvSpPr>
            <a:spLocks noChangeAspect="1"/>
          </p:cNvSpPr>
          <p:nvPr/>
        </p:nvSpPr>
        <p:spPr bwMode="auto">
          <a:xfrm>
            <a:off x="8157706" y="4660344"/>
            <a:ext cx="435332" cy="434620"/>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20" name="文本框 19">
            <a:extLst>
              <a:ext uri="{FF2B5EF4-FFF2-40B4-BE49-F238E27FC236}">
                <a16:creationId xmlns:a16="http://schemas.microsoft.com/office/drawing/2014/main" id="{A1CC7BA3-D82F-495B-BBED-698137DE6F49}"/>
              </a:ext>
            </a:extLst>
          </p:cNvPr>
          <p:cNvSpPr txBox="1"/>
          <p:nvPr/>
        </p:nvSpPr>
        <p:spPr>
          <a:xfrm>
            <a:off x="1126661" y="4744780"/>
            <a:ext cx="2880360" cy="1569660"/>
          </a:xfrm>
          <a:prstGeom prst="rect">
            <a:avLst/>
          </a:prstGeom>
          <a:noFill/>
        </p:spPr>
        <p:txBody>
          <a:bodyPr wrap="square" lIns="0" tIns="0" rIns="0" bIns="0" rtlCol="0">
            <a:spAutoFit/>
          </a:bodyPr>
          <a:lstStyle/>
          <a:p>
            <a:pPr algn="l">
              <a:lnSpc>
                <a:spcPct val="150000"/>
              </a:lnSpc>
            </a:pPr>
            <a:r>
              <a:rPr lang="zh-CN" altLang="en-US" sz="2000" dirty="0">
                <a:solidFill>
                  <a:schemeClr val="accent1"/>
                </a:solidFill>
              </a:rPr>
              <a:t>论点一</a:t>
            </a:r>
            <a:endParaRPr lang="en-US" altLang="zh-CN" sz="2000" dirty="0">
              <a:solidFill>
                <a:schemeClr val="accent1"/>
              </a:solidFill>
            </a:endParaRPr>
          </a:p>
          <a:p>
            <a:pPr algn="l"/>
            <a:r>
              <a:rPr lang="zh-CN" altLang="en-US" dirty="0">
                <a:solidFill>
                  <a:schemeClr val="bg2">
                    <a:lumMod val="50000"/>
                  </a:schemeClr>
                </a:solidFill>
              </a:rPr>
              <a:t>在这里写你们的论点就好了</a:t>
            </a:r>
            <a:endParaRPr lang="en-US" altLang="zh-CN" dirty="0">
              <a:solidFill>
                <a:schemeClr val="bg2">
                  <a:lumMod val="50000"/>
                </a:schemeClr>
              </a:solidFill>
            </a:endParaRPr>
          </a:p>
          <a:p>
            <a:r>
              <a:rPr lang="zh-CN" altLang="en-US" dirty="0">
                <a:solidFill>
                  <a:schemeClr val="bg2">
                    <a:lumMod val="50000"/>
                  </a:schemeClr>
                </a:solidFill>
              </a:rPr>
              <a:t>在这里写你们的论点就好了</a:t>
            </a:r>
          </a:p>
          <a:p>
            <a:r>
              <a:rPr lang="zh-CN" altLang="en-US" dirty="0">
                <a:solidFill>
                  <a:schemeClr val="bg2">
                    <a:lumMod val="50000"/>
                  </a:schemeClr>
                </a:solidFill>
              </a:rPr>
              <a:t>在这里写你们的论点就好了</a:t>
            </a:r>
          </a:p>
          <a:p>
            <a:pPr algn="l"/>
            <a:endParaRPr lang="zh-CN" altLang="en-US" dirty="0">
              <a:solidFill>
                <a:schemeClr val="bg2">
                  <a:lumMod val="50000"/>
                </a:schemeClr>
              </a:solidFill>
            </a:endParaRPr>
          </a:p>
        </p:txBody>
      </p:sp>
      <p:sp>
        <p:nvSpPr>
          <p:cNvPr id="21" name="文本框 20">
            <a:extLst>
              <a:ext uri="{FF2B5EF4-FFF2-40B4-BE49-F238E27FC236}">
                <a16:creationId xmlns:a16="http://schemas.microsoft.com/office/drawing/2014/main" id="{F8818D7B-3B51-457F-9B6F-ABA19F441E63}"/>
              </a:ext>
            </a:extLst>
          </p:cNvPr>
          <p:cNvSpPr txBox="1"/>
          <p:nvPr/>
        </p:nvSpPr>
        <p:spPr>
          <a:xfrm>
            <a:off x="4907363" y="4744780"/>
            <a:ext cx="2880360" cy="1569660"/>
          </a:xfrm>
          <a:prstGeom prst="rect">
            <a:avLst/>
          </a:prstGeom>
          <a:noFill/>
        </p:spPr>
        <p:txBody>
          <a:bodyPr wrap="square" lIns="0" tIns="0" rIns="0" bIns="0" rtlCol="0">
            <a:spAutoFit/>
          </a:bodyPr>
          <a:lstStyle/>
          <a:p>
            <a:pPr algn="l">
              <a:lnSpc>
                <a:spcPct val="150000"/>
              </a:lnSpc>
            </a:pPr>
            <a:r>
              <a:rPr lang="zh-CN" altLang="en-US" sz="2000" dirty="0">
                <a:solidFill>
                  <a:schemeClr val="accent1"/>
                </a:solidFill>
              </a:rPr>
              <a:t>论点二</a:t>
            </a:r>
            <a:endParaRPr lang="en-US" altLang="zh-CN" sz="2000" dirty="0">
              <a:solidFill>
                <a:schemeClr val="accent1"/>
              </a:solidFill>
            </a:endParaRPr>
          </a:p>
          <a:p>
            <a:r>
              <a:rPr lang="zh-CN" altLang="en-US" dirty="0">
                <a:solidFill>
                  <a:schemeClr val="bg2">
                    <a:lumMod val="50000"/>
                  </a:schemeClr>
                </a:solidFill>
              </a:rPr>
              <a:t>在这里写你们的论点就好了</a:t>
            </a:r>
            <a:endParaRPr lang="en-US" altLang="zh-CN" dirty="0">
              <a:solidFill>
                <a:schemeClr val="bg2">
                  <a:lumMod val="50000"/>
                </a:schemeClr>
              </a:solidFill>
            </a:endParaRPr>
          </a:p>
          <a:p>
            <a:r>
              <a:rPr lang="zh-CN" altLang="en-US" dirty="0">
                <a:solidFill>
                  <a:schemeClr val="bg2">
                    <a:lumMod val="50000"/>
                  </a:schemeClr>
                </a:solidFill>
              </a:rPr>
              <a:t>在这里写你们的论点就好了</a:t>
            </a:r>
          </a:p>
          <a:p>
            <a:r>
              <a:rPr lang="zh-CN" altLang="en-US" dirty="0">
                <a:solidFill>
                  <a:schemeClr val="bg2">
                    <a:lumMod val="50000"/>
                  </a:schemeClr>
                </a:solidFill>
              </a:rPr>
              <a:t>在这里写你们的论点就好了</a:t>
            </a:r>
          </a:p>
          <a:p>
            <a:endParaRPr lang="zh-CN" altLang="en-US" dirty="0">
              <a:solidFill>
                <a:schemeClr val="bg2">
                  <a:lumMod val="50000"/>
                </a:schemeClr>
              </a:solidFill>
            </a:endParaRPr>
          </a:p>
        </p:txBody>
      </p:sp>
      <p:sp>
        <p:nvSpPr>
          <p:cNvPr id="22" name="文本框 21">
            <a:extLst>
              <a:ext uri="{FF2B5EF4-FFF2-40B4-BE49-F238E27FC236}">
                <a16:creationId xmlns:a16="http://schemas.microsoft.com/office/drawing/2014/main" id="{0BB8DCFD-49D0-41E0-BB29-73949CE8237C}"/>
              </a:ext>
            </a:extLst>
          </p:cNvPr>
          <p:cNvSpPr txBox="1"/>
          <p:nvPr/>
        </p:nvSpPr>
        <p:spPr>
          <a:xfrm>
            <a:off x="8688065" y="4744780"/>
            <a:ext cx="2880360" cy="1569660"/>
          </a:xfrm>
          <a:prstGeom prst="rect">
            <a:avLst/>
          </a:prstGeom>
          <a:noFill/>
        </p:spPr>
        <p:txBody>
          <a:bodyPr wrap="square" lIns="0" tIns="0" rIns="0" bIns="0" rtlCol="0">
            <a:spAutoFit/>
          </a:bodyPr>
          <a:lstStyle/>
          <a:p>
            <a:pPr algn="l">
              <a:lnSpc>
                <a:spcPct val="150000"/>
              </a:lnSpc>
            </a:pPr>
            <a:r>
              <a:rPr lang="zh-CN" altLang="en-US" sz="2000" dirty="0">
                <a:solidFill>
                  <a:schemeClr val="accent1"/>
                </a:solidFill>
              </a:rPr>
              <a:t>论点三</a:t>
            </a:r>
            <a:endParaRPr lang="en-US" altLang="zh-CN" sz="2000" dirty="0">
              <a:solidFill>
                <a:schemeClr val="accent1"/>
              </a:solidFill>
            </a:endParaRPr>
          </a:p>
          <a:p>
            <a:r>
              <a:rPr lang="zh-CN" altLang="en-US" dirty="0">
                <a:solidFill>
                  <a:schemeClr val="bg2">
                    <a:lumMod val="50000"/>
                  </a:schemeClr>
                </a:solidFill>
              </a:rPr>
              <a:t>在这里写你们的论点就好了</a:t>
            </a:r>
            <a:endParaRPr lang="en-US" altLang="zh-CN" dirty="0">
              <a:solidFill>
                <a:schemeClr val="bg2">
                  <a:lumMod val="50000"/>
                </a:schemeClr>
              </a:solidFill>
            </a:endParaRPr>
          </a:p>
          <a:p>
            <a:r>
              <a:rPr lang="zh-CN" altLang="en-US" dirty="0">
                <a:solidFill>
                  <a:schemeClr val="bg2">
                    <a:lumMod val="50000"/>
                  </a:schemeClr>
                </a:solidFill>
              </a:rPr>
              <a:t>在这里写你们的论点就好了</a:t>
            </a:r>
          </a:p>
          <a:p>
            <a:r>
              <a:rPr lang="zh-CN" altLang="en-US" dirty="0">
                <a:solidFill>
                  <a:schemeClr val="bg2">
                    <a:lumMod val="50000"/>
                  </a:schemeClr>
                </a:solidFill>
              </a:rPr>
              <a:t>在这里写你们的论点就好了</a:t>
            </a:r>
          </a:p>
          <a:p>
            <a:endParaRPr lang="zh-CN" altLang="en-US" dirty="0">
              <a:solidFill>
                <a:schemeClr val="bg2">
                  <a:lumMod val="50000"/>
                </a:schemeClr>
              </a:solidFill>
            </a:endParaRPr>
          </a:p>
        </p:txBody>
      </p:sp>
      <p:sp>
        <p:nvSpPr>
          <p:cNvPr id="12" name="文本占位符 11">
            <a:extLst>
              <a:ext uri="{FF2B5EF4-FFF2-40B4-BE49-F238E27FC236}">
                <a16:creationId xmlns:a16="http://schemas.microsoft.com/office/drawing/2014/main" id="{1D5D2ECB-7F2E-4EE7-8701-11E013A98BE7}"/>
              </a:ext>
            </a:extLst>
          </p:cNvPr>
          <p:cNvSpPr txBox="1">
            <a:spLocks/>
          </p:cNvSpPr>
          <p:nvPr/>
        </p:nvSpPr>
        <p:spPr>
          <a:xfrm>
            <a:off x="772244" y="1084546"/>
            <a:ext cx="3378200" cy="511689"/>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b="1" dirty="0">
              <a:solidFill>
                <a:schemeClr val="bg1"/>
              </a:solidFill>
              <a:latin typeface="+mj-ea"/>
              <a:ea typeface="+mj-ea"/>
            </a:endParaRPr>
          </a:p>
        </p:txBody>
      </p:sp>
      <p:sp>
        <p:nvSpPr>
          <p:cNvPr id="2" name="文本占位符 1">
            <a:extLst>
              <a:ext uri="{FF2B5EF4-FFF2-40B4-BE49-F238E27FC236}">
                <a16:creationId xmlns:a16="http://schemas.microsoft.com/office/drawing/2014/main" id="{80F8D3BD-F058-4129-B19E-741BF9656DDC}"/>
              </a:ext>
            </a:extLst>
          </p:cNvPr>
          <p:cNvSpPr>
            <a:spLocks noGrp="1"/>
          </p:cNvSpPr>
          <p:nvPr>
            <p:ph type="body" sz="quarter" idx="13"/>
          </p:nvPr>
        </p:nvSpPr>
        <p:spPr>
          <a:xfrm>
            <a:off x="520701" y="190241"/>
            <a:ext cx="3629743" cy="644423"/>
          </a:xfrm>
        </p:spPr>
        <p:txBody>
          <a:bodyPr>
            <a:normAutofit/>
          </a:bodyPr>
          <a:lstStyle/>
          <a:p>
            <a:r>
              <a:rPr lang="zh-CN" altLang="en-US" dirty="0">
                <a:ea typeface="+mj-ea"/>
              </a:rPr>
              <a:t>请输入你的标题</a:t>
            </a:r>
          </a:p>
          <a:p>
            <a:endParaRPr lang="zh-CN" altLang="en-US" sz="1600" dirty="0">
              <a:ea typeface="+mj-ea"/>
            </a:endParaRPr>
          </a:p>
        </p:txBody>
      </p:sp>
    </p:spTree>
    <p:extLst>
      <p:ext uri="{BB962C8B-B14F-4D97-AF65-F5344CB8AC3E}">
        <p14:creationId xmlns:p14="http://schemas.microsoft.com/office/powerpoint/2010/main" val="2747134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8245EDE-46E3-492D-9D8B-AA31079ADFF9}"/>
              </a:ext>
            </a:extLst>
          </p:cNvPr>
          <p:cNvSpPr>
            <a:spLocks noGrp="1"/>
          </p:cNvSpPr>
          <p:nvPr>
            <p:ph type="body" sz="quarter" idx="13"/>
          </p:nvPr>
        </p:nvSpPr>
        <p:spPr>
          <a:xfrm>
            <a:off x="508000" y="188347"/>
            <a:ext cx="7335837" cy="457024"/>
          </a:xfrm>
        </p:spPr>
        <p:txBody>
          <a:bodyPr lIns="0" tIns="0" rIns="0" bIns="0">
            <a:normAutofit/>
          </a:bodyPr>
          <a:lstStyle/>
          <a:p>
            <a:r>
              <a:rPr lang="zh-CN" altLang="en-US" dirty="0">
                <a:latin typeface="+mj-ea"/>
                <a:ea typeface="+mj-ea"/>
              </a:rPr>
              <a:t>请输入你的标题</a:t>
            </a:r>
          </a:p>
        </p:txBody>
      </p:sp>
      <p:pic>
        <p:nvPicPr>
          <p:cNvPr id="17" name="图片占位符 16">
            <a:extLst>
              <a:ext uri="{FF2B5EF4-FFF2-40B4-BE49-F238E27FC236}">
                <a16:creationId xmlns:a16="http://schemas.microsoft.com/office/drawing/2014/main" id="{CB77B7C3-8E1C-46B1-8AD4-D126F8454AF0}"/>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2376" r="22376"/>
          <a:stretch>
            <a:fillRect/>
          </a:stretch>
        </p:blipFill>
        <p:spPr/>
      </p:pic>
      <p:pic>
        <p:nvPicPr>
          <p:cNvPr id="21" name="图片占位符 20">
            <a:extLst>
              <a:ext uri="{FF2B5EF4-FFF2-40B4-BE49-F238E27FC236}">
                <a16:creationId xmlns:a16="http://schemas.microsoft.com/office/drawing/2014/main" id="{6AABD905-BC96-4961-B4E8-E4D668830ACC}"/>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25668" r="25668"/>
          <a:stretch>
            <a:fillRect/>
          </a:stretch>
        </p:blipFill>
        <p:spPr/>
      </p:pic>
      <p:pic>
        <p:nvPicPr>
          <p:cNvPr id="7" name="图片占位符 6">
            <a:extLst>
              <a:ext uri="{FF2B5EF4-FFF2-40B4-BE49-F238E27FC236}">
                <a16:creationId xmlns:a16="http://schemas.microsoft.com/office/drawing/2014/main" id="{B3029B8F-61C5-4181-9C47-FC30DBAB6A04}"/>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l="13299" r="13299"/>
          <a:stretch>
            <a:fillRect/>
          </a:stretch>
        </p:blipFill>
        <p:spPr/>
      </p:pic>
      <p:sp>
        <p:nvSpPr>
          <p:cNvPr id="33" name="文本框 32">
            <a:extLst>
              <a:ext uri="{FF2B5EF4-FFF2-40B4-BE49-F238E27FC236}">
                <a16:creationId xmlns:a16="http://schemas.microsoft.com/office/drawing/2014/main" id="{89081665-0DB4-4C57-BECB-1C5B3583523F}"/>
              </a:ext>
            </a:extLst>
          </p:cNvPr>
          <p:cNvSpPr txBox="1"/>
          <p:nvPr/>
        </p:nvSpPr>
        <p:spPr>
          <a:xfrm>
            <a:off x="7728682" y="1278861"/>
            <a:ext cx="3516923" cy="1785104"/>
          </a:xfrm>
          <a:prstGeom prst="rect">
            <a:avLst/>
          </a:prstGeom>
          <a:noFill/>
        </p:spPr>
        <p:txBody>
          <a:bodyPr wrap="square" lIns="0" tIns="0" rIns="0" bIns="0" rtlCol="0">
            <a:spAutoFit/>
          </a:bodyPr>
          <a:lstStyle/>
          <a:p>
            <a:pPr algn="ctr">
              <a:lnSpc>
                <a:spcPct val="150000"/>
              </a:lnSpc>
            </a:pPr>
            <a:r>
              <a:rPr lang="zh-CN" altLang="en-US" sz="3200" b="1" dirty="0">
                <a:solidFill>
                  <a:schemeClr val="bg1"/>
                </a:solidFill>
                <a:latin typeface="+mj-ea"/>
                <a:ea typeface="+mj-ea"/>
              </a:rPr>
              <a:t>研究成果展示</a:t>
            </a:r>
            <a:endParaRPr lang="en-US" altLang="zh-CN" sz="3200" b="1" dirty="0">
              <a:solidFill>
                <a:schemeClr val="bg1"/>
              </a:solidFill>
              <a:latin typeface="+mj-ea"/>
              <a:ea typeface="+mj-ea"/>
            </a:endParaRPr>
          </a:p>
          <a:p>
            <a:pPr algn="ctr"/>
            <a:r>
              <a:rPr lang="zh-CN" altLang="en-US" sz="1600" dirty="0">
                <a:solidFill>
                  <a:schemeClr val="bg1"/>
                </a:solidFill>
              </a:rPr>
              <a:t>毕业论文是指高等学校（或某些专业）为对本科学生集中进行科学研究训练而要求学生在毕业前撰写的论文。</a:t>
            </a:r>
            <a:r>
              <a:rPr lang="zh-CN" altLang="en-US" sz="1600" b="1" dirty="0">
                <a:solidFill>
                  <a:schemeClr val="bg1"/>
                </a:solidFill>
                <a:latin typeface="+mj-ea"/>
              </a:rPr>
              <a:t> </a:t>
            </a:r>
            <a:endParaRPr lang="en-US" altLang="zh-CN" sz="1400" b="1" dirty="0">
              <a:solidFill>
                <a:schemeClr val="bg1"/>
              </a:solidFill>
              <a:latin typeface="+mn-ea"/>
            </a:endParaRPr>
          </a:p>
          <a:p>
            <a:pPr algn="l"/>
            <a:endParaRPr lang="zh-CN" altLang="en-US" sz="2000" dirty="0">
              <a:solidFill>
                <a:schemeClr val="bg2">
                  <a:lumMod val="50000"/>
                </a:schemeClr>
              </a:solidFill>
            </a:endParaRPr>
          </a:p>
        </p:txBody>
      </p:sp>
      <p:grpSp>
        <p:nvGrpSpPr>
          <p:cNvPr id="2" name="组合 1">
            <a:extLst>
              <a:ext uri="{FF2B5EF4-FFF2-40B4-BE49-F238E27FC236}">
                <a16:creationId xmlns:a16="http://schemas.microsoft.com/office/drawing/2014/main" id="{DBAC5BF5-A61C-4617-B44D-C78118380D9D}"/>
              </a:ext>
            </a:extLst>
          </p:cNvPr>
          <p:cNvGrpSpPr/>
          <p:nvPr/>
        </p:nvGrpSpPr>
        <p:grpSpPr>
          <a:xfrm>
            <a:off x="1135534" y="4058734"/>
            <a:ext cx="3933352" cy="1741486"/>
            <a:chOff x="662238" y="4061732"/>
            <a:chExt cx="3933352" cy="1741486"/>
          </a:xfrm>
        </p:grpSpPr>
        <p:sp>
          <p:nvSpPr>
            <p:cNvPr id="25" name="magnifier_67918">
              <a:extLst>
                <a:ext uri="{FF2B5EF4-FFF2-40B4-BE49-F238E27FC236}">
                  <a16:creationId xmlns:a16="http://schemas.microsoft.com/office/drawing/2014/main" id="{8B906E8E-85B8-48D8-8859-7E813A2F2422}"/>
                </a:ext>
              </a:extLst>
            </p:cNvPr>
            <p:cNvSpPr>
              <a:spLocks noChangeAspect="1"/>
            </p:cNvSpPr>
            <p:nvPr/>
          </p:nvSpPr>
          <p:spPr bwMode="auto">
            <a:xfrm>
              <a:off x="669655" y="4128062"/>
              <a:ext cx="392762" cy="392193"/>
            </a:xfrm>
            <a:custGeom>
              <a:avLst/>
              <a:gdLst>
                <a:gd name="T0" fmla="*/ 5248 w 5443"/>
                <a:gd name="T1" fmla="*/ 4539 h 5443"/>
                <a:gd name="T2" fmla="*/ 3723 w 5443"/>
                <a:gd name="T3" fmla="*/ 3014 h 5443"/>
                <a:gd name="T4" fmla="*/ 3416 w 5443"/>
                <a:gd name="T5" fmla="*/ 739 h 5443"/>
                <a:gd name="T6" fmla="*/ 739 w 5443"/>
                <a:gd name="T7" fmla="*/ 739 h 5443"/>
                <a:gd name="T8" fmla="*/ 739 w 5443"/>
                <a:gd name="T9" fmla="*/ 3416 h 5443"/>
                <a:gd name="T10" fmla="*/ 3014 w 5443"/>
                <a:gd name="T11" fmla="*/ 3723 h 5443"/>
                <a:gd name="T12" fmla="*/ 4539 w 5443"/>
                <a:gd name="T13" fmla="*/ 5248 h 5443"/>
                <a:gd name="T14" fmla="*/ 5248 w 5443"/>
                <a:gd name="T15" fmla="*/ 5248 h 5443"/>
                <a:gd name="T16" fmla="*/ 5248 w 5443"/>
                <a:gd name="T17" fmla="*/ 4539 h 5443"/>
                <a:gd name="T18" fmla="*/ 3039 w 5443"/>
                <a:gd name="T19" fmla="*/ 3039 h 5443"/>
                <a:gd name="T20" fmla="*/ 1116 w 5443"/>
                <a:gd name="T21" fmla="*/ 3039 h 5443"/>
                <a:gd name="T22" fmla="*/ 1116 w 5443"/>
                <a:gd name="T23" fmla="*/ 1116 h 5443"/>
                <a:gd name="T24" fmla="*/ 3039 w 5443"/>
                <a:gd name="T25" fmla="*/ 1116 h 5443"/>
                <a:gd name="T26" fmla="*/ 3039 w 5443"/>
                <a:gd name="T27" fmla="*/ 3039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accent6">
                <a:lumMod val="75000"/>
              </a:schemeClr>
            </a:solidFill>
            <a:ln>
              <a:noFill/>
            </a:ln>
          </p:spPr>
          <p:txBody>
            <a:bodyPr/>
            <a:lstStyle/>
            <a:p>
              <a:endParaRPr lang="zh-CN" altLang="en-US" dirty="0"/>
            </a:p>
          </p:txBody>
        </p:sp>
        <p:sp>
          <p:nvSpPr>
            <p:cNvPr id="28" name="planet-saturn_65804">
              <a:extLst>
                <a:ext uri="{FF2B5EF4-FFF2-40B4-BE49-F238E27FC236}">
                  <a16:creationId xmlns:a16="http://schemas.microsoft.com/office/drawing/2014/main" id="{19C395B7-2A6B-47ED-996F-93F8E85DBC9B}"/>
                </a:ext>
              </a:extLst>
            </p:cNvPr>
            <p:cNvSpPr>
              <a:spLocks noChangeAspect="1"/>
            </p:cNvSpPr>
            <p:nvPr/>
          </p:nvSpPr>
          <p:spPr bwMode="auto">
            <a:xfrm>
              <a:off x="662238" y="5320394"/>
              <a:ext cx="388604" cy="39276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0058" h="606478">
                  <a:moveTo>
                    <a:pt x="62420" y="416759"/>
                  </a:moveTo>
                  <a:cubicBezTo>
                    <a:pt x="76726" y="430734"/>
                    <a:pt x="91913" y="443467"/>
                    <a:pt x="107826" y="455424"/>
                  </a:cubicBezTo>
                  <a:cubicBezTo>
                    <a:pt x="125916" y="468933"/>
                    <a:pt x="144939" y="481356"/>
                    <a:pt x="164583" y="492640"/>
                  </a:cubicBezTo>
                  <a:cubicBezTo>
                    <a:pt x="203821" y="515103"/>
                    <a:pt x="245547" y="533271"/>
                    <a:pt x="288776" y="546781"/>
                  </a:cubicBezTo>
                  <a:cubicBezTo>
                    <a:pt x="310339" y="553561"/>
                    <a:pt x="332369" y="559100"/>
                    <a:pt x="354605" y="563085"/>
                  </a:cubicBezTo>
                  <a:cubicBezTo>
                    <a:pt x="374095" y="566605"/>
                    <a:pt x="393791" y="569037"/>
                    <a:pt x="413695" y="570073"/>
                  </a:cubicBezTo>
                  <a:cubicBezTo>
                    <a:pt x="351080" y="610031"/>
                    <a:pt x="270324" y="619141"/>
                    <a:pt x="197135" y="587153"/>
                  </a:cubicBezTo>
                  <a:cubicBezTo>
                    <a:pt x="123842" y="555269"/>
                    <a:pt x="75637" y="489845"/>
                    <a:pt x="62420" y="416759"/>
                  </a:cubicBezTo>
                  <a:close/>
                  <a:moveTo>
                    <a:pt x="142343" y="165989"/>
                  </a:moveTo>
                  <a:cubicBezTo>
                    <a:pt x="145608" y="166041"/>
                    <a:pt x="148770" y="166196"/>
                    <a:pt x="151983" y="166299"/>
                  </a:cubicBezTo>
                  <a:cubicBezTo>
                    <a:pt x="136694" y="176236"/>
                    <a:pt x="122649" y="187725"/>
                    <a:pt x="110107" y="200560"/>
                  </a:cubicBezTo>
                  <a:cubicBezTo>
                    <a:pt x="93523" y="204493"/>
                    <a:pt x="74762" y="211428"/>
                    <a:pt x="61805" y="222762"/>
                  </a:cubicBezTo>
                  <a:cubicBezTo>
                    <a:pt x="41956" y="239945"/>
                    <a:pt x="41541" y="265149"/>
                    <a:pt x="51129" y="288127"/>
                  </a:cubicBezTo>
                  <a:cubicBezTo>
                    <a:pt x="69994" y="333256"/>
                    <a:pt x="111818" y="368138"/>
                    <a:pt x="151050" y="395568"/>
                  </a:cubicBezTo>
                  <a:cubicBezTo>
                    <a:pt x="159135" y="401157"/>
                    <a:pt x="167375" y="406643"/>
                    <a:pt x="175823" y="411818"/>
                  </a:cubicBezTo>
                  <a:cubicBezTo>
                    <a:pt x="250660" y="457931"/>
                    <a:pt x="338351" y="492450"/>
                    <a:pt x="426559" y="499334"/>
                  </a:cubicBezTo>
                  <a:cubicBezTo>
                    <a:pt x="457552" y="501766"/>
                    <a:pt x="492068" y="501456"/>
                    <a:pt x="521246" y="489190"/>
                  </a:cubicBezTo>
                  <a:cubicBezTo>
                    <a:pt x="534980" y="483394"/>
                    <a:pt x="547626" y="473405"/>
                    <a:pt x="553327" y="459587"/>
                  </a:cubicBezTo>
                  <a:cubicBezTo>
                    <a:pt x="561671" y="439351"/>
                    <a:pt x="554208" y="416062"/>
                    <a:pt x="545138" y="397327"/>
                  </a:cubicBezTo>
                  <a:cubicBezTo>
                    <a:pt x="543635" y="394326"/>
                    <a:pt x="542029" y="391272"/>
                    <a:pt x="540370" y="388322"/>
                  </a:cubicBezTo>
                  <a:cubicBezTo>
                    <a:pt x="540526" y="385269"/>
                    <a:pt x="540577" y="382215"/>
                    <a:pt x="540681" y="379214"/>
                  </a:cubicBezTo>
                  <a:cubicBezTo>
                    <a:pt x="540785" y="363998"/>
                    <a:pt x="539645" y="348989"/>
                    <a:pt x="537053" y="334136"/>
                  </a:cubicBezTo>
                  <a:cubicBezTo>
                    <a:pt x="544879" y="341744"/>
                    <a:pt x="552705" y="350025"/>
                    <a:pt x="560168" y="359237"/>
                  </a:cubicBezTo>
                  <a:cubicBezTo>
                    <a:pt x="577892" y="381180"/>
                    <a:pt x="592404" y="406643"/>
                    <a:pt x="596083" y="435107"/>
                  </a:cubicBezTo>
                  <a:cubicBezTo>
                    <a:pt x="599141" y="458707"/>
                    <a:pt x="592974" y="482565"/>
                    <a:pt x="578203" y="501352"/>
                  </a:cubicBezTo>
                  <a:cubicBezTo>
                    <a:pt x="570637" y="510926"/>
                    <a:pt x="561412" y="518793"/>
                    <a:pt x="551513" y="524952"/>
                  </a:cubicBezTo>
                  <a:cubicBezTo>
                    <a:pt x="523475" y="542548"/>
                    <a:pt x="488699" y="549224"/>
                    <a:pt x="455997" y="550880"/>
                  </a:cubicBezTo>
                  <a:cubicBezTo>
                    <a:pt x="369758" y="555279"/>
                    <a:pt x="280150" y="528523"/>
                    <a:pt x="203706" y="490173"/>
                  </a:cubicBezTo>
                  <a:cubicBezTo>
                    <a:pt x="156181" y="466367"/>
                    <a:pt x="110159" y="436039"/>
                    <a:pt x="72015" y="398880"/>
                  </a:cubicBezTo>
                  <a:cubicBezTo>
                    <a:pt x="41126" y="368759"/>
                    <a:pt x="10290" y="328702"/>
                    <a:pt x="1997" y="285436"/>
                  </a:cubicBezTo>
                  <a:cubicBezTo>
                    <a:pt x="-1371" y="267478"/>
                    <a:pt x="-749" y="248588"/>
                    <a:pt x="5936" y="231612"/>
                  </a:cubicBezTo>
                  <a:cubicBezTo>
                    <a:pt x="14384" y="210393"/>
                    <a:pt x="31849" y="193573"/>
                    <a:pt x="52114" y="183067"/>
                  </a:cubicBezTo>
                  <a:cubicBezTo>
                    <a:pt x="79633" y="168783"/>
                    <a:pt x="111818" y="165264"/>
                    <a:pt x="142343" y="165989"/>
                  </a:cubicBezTo>
                  <a:close/>
                  <a:moveTo>
                    <a:pt x="258255" y="148296"/>
                  </a:moveTo>
                  <a:cubicBezTo>
                    <a:pt x="337302" y="137532"/>
                    <a:pt x="421013" y="171273"/>
                    <a:pt x="470411" y="233786"/>
                  </a:cubicBezTo>
                  <a:cubicBezTo>
                    <a:pt x="519808" y="296299"/>
                    <a:pt x="533233" y="385412"/>
                    <a:pt x="504414" y="459724"/>
                  </a:cubicBezTo>
                  <a:cubicBezTo>
                    <a:pt x="502600" y="464329"/>
                    <a:pt x="500578" y="468935"/>
                    <a:pt x="497157" y="472558"/>
                  </a:cubicBezTo>
                  <a:cubicBezTo>
                    <a:pt x="490470" y="479492"/>
                    <a:pt x="479845" y="480838"/>
                    <a:pt x="470203" y="481252"/>
                  </a:cubicBezTo>
                  <a:cubicBezTo>
                    <a:pt x="418473" y="483373"/>
                    <a:pt x="367158" y="471523"/>
                    <a:pt x="318072" y="455015"/>
                  </a:cubicBezTo>
                  <a:cubicBezTo>
                    <a:pt x="238507" y="428260"/>
                    <a:pt x="162207" y="388154"/>
                    <a:pt x="102080" y="329626"/>
                  </a:cubicBezTo>
                  <a:cubicBezTo>
                    <a:pt x="93580" y="321346"/>
                    <a:pt x="85027" y="312238"/>
                    <a:pt x="80310" y="301164"/>
                  </a:cubicBezTo>
                  <a:cubicBezTo>
                    <a:pt x="72017" y="281602"/>
                    <a:pt x="89329" y="260282"/>
                    <a:pt x="100422" y="244705"/>
                  </a:cubicBezTo>
                  <a:cubicBezTo>
                    <a:pt x="109752" y="231613"/>
                    <a:pt x="120481" y="219451"/>
                    <a:pt x="132299" y="208532"/>
                  </a:cubicBezTo>
                  <a:cubicBezTo>
                    <a:pt x="136083" y="205117"/>
                    <a:pt x="139971" y="201701"/>
                    <a:pt x="144066" y="198493"/>
                  </a:cubicBezTo>
                  <a:cubicBezTo>
                    <a:pt x="176669" y="171997"/>
                    <a:pt x="216425" y="153989"/>
                    <a:pt x="258255" y="148296"/>
                  </a:cubicBezTo>
                  <a:close/>
                  <a:moveTo>
                    <a:pt x="535808" y="39093"/>
                  </a:moveTo>
                  <a:cubicBezTo>
                    <a:pt x="571292" y="39093"/>
                    <a:pt x="600058" y="67827"/>
                    <a:pt x="600058" y="103273"/>
                  </a:cubicBezTo>
                  <a:cubicBezTo>
                    <a:pt x="600058" y="138719"/>
                    <a:pt x="571292" y="167453"/>
                    <a:pt x="535808" y="167453"/>
                  </a:cubicBezTo>
                  <a:cubicBezTo>
                    <a:pt x="500324" y="167453"/>
                    <a:pt x="471558" y="138719"/>
                    <a:pt x="471558" y="103273"/>
                  </a:cubicBezTo>
                  <a:cubicBezTo>
                    <a:pt x="471558" y="67827"/>
                    <a:pt x="500324" y="39093"/>
                    <a:pt x="535808" y="39093"/>
                  </a:cubicBezTo>
                  <a:close/>
                  <a:moveTo>
                    <a:pt x="335085" y="0"/>
                  </a:moveTo>
                  <a:cubicBezTo>
                    <a:pt x="355000" y="0"/>
                    <a:pt x="371144" y="16128"/>
                    <a:pt x="371144" y="36024"/>
                  </a:cubicBezTo>
                  <a:cubicBezTo>
                    <a:pt x="371144" y="55920"/>
                    <a:pt x="355000" y="72048"/>
                    <a:pt x="335085" y="72048"/>
                  </a:cubicBezTo>
                  <a:cubicBezTo>
                    <a:pt x="315170" y="72048"/>
                    <a:pt x="299026" y="55920"/>
                    <a:pt x="299026" y="36024"/>
                  </a:cubicBezTo>
                  <a:cubicBezTo>
                    <a:pt x="299026" y="16128"/>
                    <a:pt x="315170" y="0"/>
                    <a:pt x="335085" y="0"/>
                  </a:cubicBezTo>
                  <a:close/>
                </a:path>
              </a:pathLst>
            </a:custGeom>
            <a:solidFill>
              <a:schemeClr val="accent4">
                <a:lumMod val="75000"/>
              </a:schemeClr>
            </a:solidFill>
            <a:ln>
              <a:noFill/>
            </a:ln>
          </p:spPr>
        </p:sp>
        <p:sp>
          <p:nvSpPr>
            <p:cNvPr id="29" name="文本框 28">
              <a:extLst>
                <a:ext uri="{FF2B5EF4-FFF2-40B4-BE49-F238E27FC236}">
                  <a16:creationId xmlns:a16="http://schemas.microsoft.com/office/drawing/2014/main" id="{0AEC6BFB-1FFB-4572-AEDE-7D5FED939A3A}"/>
                </a:ext>
              </a:extLst>
            </p:cNvPr>
            <p:cNvSpPr txBox="1"/>
            <p:nvPr/>
          </p:nvSpPr>
          <p:spPr>
            <a:xfrm>
              <a:off x="1556438" y="4061732"/>
              <a:ext cx="3039152" cy="553998"/>
            </a:xfrm>
            <a:prstGeom prst="rect">
              <a:avLst/>
            </a:prstGeom>
            <a:noFill/>
          </p:spPr>
          <p:txBody>
            <a:bodyPr wrap="square" lIns="0" tIns="0" rIns="0" bIns="0" rtlCol="0">
              <a:spAutoFit/>
            </a:bodyPr>
            <a:lstStyle/>
            <a:p>
              <a:r>
                <a:rPr lang="zh-CN" altLang="en-US" dirty="0">
                  <a:latin typeface="+mn-ea"/>
                </a:rPr>
                <a:t>请在这里输入你的正文内容</a:t>
              </a:r>
              <a:endParaRPr lang="en-US" altLang="zh-CN" dirty="0">
                <a:latin typeface="+mn-ea"/>
              </a:endParaRPr>
            </a:p>
            <a:p>
              <a:r>
                <a:rPr lang="zh-CN" altLang="en-US" dirty="0">
                  <a:latin typeface="+mn-ea"/>
                </a:rPr>
                <a:t>请在这里输入你的正文内容</a:t>
              </a:r>
              <a:endParaRPr lang="en-US" altLang="zh-CN" sz="1600" dirty="0">
                <a:latin typeface="+mn-ea"/>
              </a:endParaRPr>
            </a:p>
          </p:txBody>
        </p:sp>
        <p:sp>
          <p:nvSpPr>
            <p:cNvPr id="18" name="文本框 17">
              <a:extLst>
                <a:ext uri="{FF2B5EF4-FFF2-40B4-BE49-F238E27FC236}">
                  <a16:creationId xmlns:a16="http://schemas.microsoft.com/office/drawing/2014/main" id="{5CABB03A-5668-48B5-8BD3-F9B158744647}"/>
                </a:ext>
              </a:extLst>
            </p:cNvPr>
            <p:cNvSpPr txBox="1"/>
            <p:nvPr/>
          </p:nvSpPr>
          <p:spPr>
            <a:xfrm>
              <a:off x="1556438" y="5249220"/>
              <a:ext cx="3039152" cy="553998"/>
            </a:xfrm>
            <a:prstGeom prst="rect">
              <a:avLst/>
            </a:prstGeom>
            <a:noFill/>
          </p:spPr>
          <p:txBody>
            <a:bodyPr wrap="square" lIns="0" tIns="0" rIns="0" bIns="0" rtlCol="0">
              <a:spAutoFit/>
            </a:bodyPr>
            <a:lstStyle/>
            <a:p>
              <a:r>
                <a:rPr lang="zh-CN" altLang="en-US" dirty="0">
                  <a:latin typeface="+mn-ea"/>
                </a:rPr>
                <a:t>请在这里输入你的正文内容</a:t>
              </a:r>
              <a:endParaRPr lang="en-US" altLang="zh-CN" dirty="0">
                <a:latin typeface="+mn-ea"/>
              </a:endParaRPr>
            </a:p>
            <a:p>
              <a:r>
                <a:rPr lang="zh-CN" altLang="en-US" dirty="0">
                  <a:latin typeface="+mn-ea"/>
                </a:rPr>
                <a:t>请在这里输入你的正文内容</a:t>
              </a:r>
              <a:endParaRPr lang="en-US" altLang="zh-CN" sz="1600" dirty="0">
                <a:latin typeface="+mn-ea"/>
              </a:endParaRPr>
            </a:p>
          </p:txBody>
        </p:sp>
      </p:grpSp>
      <p:sp>
        <p:nvSpPr>
          <p:cNvPr id="30" name="圆: 空心 29">
            <a:extLst>
              <a:ext uri="{FF2B5EF4-FFF2-40B4-BE49-F238E27FC236}">
                <a16:creationId xmlns:a16="http://schemas.microsoft.com/office/drawing/2014/main" id="{33EDCE6B-0246-4591-96BC-80067DD8F487}"/>
              </a:ext>
            </a:extLst>
          </p:cNvPr>
          <p:cNvSpPr/>
          <p:nvPr/>
        </p:nvSpPr>
        <p:spPr>
          <a:xfrm>
            <a:off x="978263" y="3974664"/>
            <a:ext cx="698988" cy="698988"/>
          </a:xfrm>
          <a:prstGeom prst="donut">
            <a:avLst>
              <a:gd name="adj" fmla="val 861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1" name="圆: 空心 30">
            <a:extLst>
              <a:ext uri="{FF2B5EF4-FFF2-40B4-BE49-F238E27FC236}">
                <a16:creationId xmlns:a16="http://schemas.microsoft.com/office/drawing/2014/main" id="{A46BBAD4-174B-4B9F-9020-96A85355A009}"/>
              </a:ext>
            </a:extLst>
          </p:cNvPr>
          <p:cNvSpPr/>
          <p:nvPr/>
        </p:nvSpPr>
        <p:spPr>
          <a:xfrm>
            <a:off x="978263" y="5185302"/>
            <a:ext cx="698988" cy="698988"/>
          </a:xfrm>
          <a:prstGeom prst="donut">
            <a:avLst>
              <a:gd name="adj" fmla="val 861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10" name="组合 9">
            <a:extLst>
              <a:ext uri="{FF2B5EF4-FFF2-40B4-BE49-F238E27FC236}">
                <a16:creationId xmlns:a16="http://schemas.microsoft.com/office/drawing/2014/main" id="{8A753177-BE7D-437E-B0E0-4CE6CC764A94}"/>
              </a:ext>
            </a:extLst>
          </p:cNvPr>
          <p:cNvGrpSpPr/>
          <p:nvPr/>
        </p:nvGrpSpPr>
        <p:grpSpPr>
          <a:xfrm>
            <a:off x="7343051" y="4050157"/>
            <a:ext cx="3902554" cy="1741486"/>
            <a:chOff x="6688281" y="4050157"/>
            <a:chExt cx="3902554" cy="1741486"/>
          </a:xfrm>
        </p:grpSpPr>
        <p:sp>
          <p:nvSpPr>
            <p:cNvPr id="26" name="education-chart_43698">
              <a:extLst>
                <a:ext uri="{FF2B5EF4-FFF2-40B4-BE49-F238E27FC236}">
                  <a16:creationId xmlns:a16="http://schemas.microsoft.com/office/drawing/2014/main" id="{CD655D36-41FB-4EBA-A031-3C420E554624}"/>
                </a:ext>
              </a:extLst>
            </p:cNvPr>
            <p:cNvSpPr>
              <a:spLocks noChangeAspect="1"/>
            </p:cNvSpPr>
            <p:nvPr/>
          </p:nvSpPr>
          <p:spPr bwMode="auto">
            <a:xfrm>
              <a:off x="6709967" y="4116487"/>
              <a:ext cx="279347" cy="392762"/>
            </a:xfrm>
            <a:custGeom>
              <a:avLst/>
              <a:gdLst>
                <a:gd name="T0" fmla="*/ 231 w 299"/>
                <a:gd name="T1" fmla="*/ 45 h 421"/>
                <a:gd name="T2" fmla="*/ 118 w 299"/>
                <a:gd name="T3" fmla="*/ 45 h 421"/>
                <a:gd name="T4" fmla="*/ 118 w 299"/>
                <a:gd name="T5" fmla="*/ 200 h 421"/>
                <a:gd name="T6" fmla="*/ 68 w 299"/>
                <a:gd name="T7" fmla="*/ 200 h 421"/>
                <a:gd name="T8" fmla="*/ 68 w 299"/>
                <a:gd name="T9" fmla="*/ 146 h 421"/>
                <a:gd name="T10" fmla="*/ 0 w 299"/>
                <a:gd name="T11" fmla="*/ 146 h 421"/>
                <a:gd name="T12" fmla="*/ 0 w 299"/>
                <a:gd name="T13" fmla="*/ 275 h 421"/>
                <a:gd name="T14" fmla="*/ 68 w 299"/>
                <a:gd name="T15" fmla="*/ 275 h 421"/>
                <a:gd name="T16" fmla="*/ 68 w 299"/>
                <a:gd name="T17" fmla="*/ 217 h 421"/>
                <a:gd name="T18" fmla="*/ 118 w 299"/>
                <a:gd name="T19" fmla="*/ 217 h 421"/>
                <a:gd name="T20" fmla="*/ 118 w 299"/>
                <a:gd name="T21" fmla="*/ 372 h 421"/>
                <a:gd name="T22" fmla="*/ 231 w 299"/>
                <a:gd name="T23" fmla="*/ 372 h 421"/>
                <a:gd name="T24" fmla="*/ 231 w 299"/>
                <a:gd name="T25" fmla="*/ 421 h 421"/>
                <a:gd name="T26" fmla="*/ 299 w 299"/>
                <a:gd name="T27" fmla="*/ 421 h 421"/>
                <a:gd name="T28" fmla="*/ 299 w 299"/>
                <a:gd name="T29" fmla="*/ 292 h 421"/>
                <a:gd name="T30" fmla="*/ 231 w 299"/>
                <a:gd name="T31" fmla="*/ 292 h 421"/>
                <a:gd name="T32" fmla="*/ 231 w 299"/>
                <a:gd name="T33" fmla="*/ 355 h 421"/>
                <a:gd name="T34" fmla="*/ 136 w 299"/>
                <a:gd name="T35" fmla="*/ 355 h 421"/>
                <a:gd name="T36" fmla="*/ 136 w 299"/>
                <a:gd name="T37" fmla="*/ 217 h 421"/>
                <a:gd name="T38" fmla="*/ 231 w 299"/>
                <a:gd name="T39" fmla="*/ 217 h 421"/>
                <a:gd name="T40" fmla="*/ 231 w 299"/>
                <a:gd name="T41" fmla="*/ 275 h 421"/>
                <a:gd name="T42" fmla="*/ 299 w 299"/>
                <a:gd name="T43" fmla="*/ 275 h 421"/>
                <a:gd name="T44" fmla="*/ 299 w 299"/>
                <a:gd name="T45" fmla="*/ 146 h 421"/>
                <a:gd name="T46" fmla="*/ 231 w 299"/>
                <a:gd name="T47" fmla="*/ 146 h 421"/>
                <a:gd name="T48" fmla="*/ 231 w 299"/>
                <a:gd name="T49" fmla="*/ 200 h 421"/>
                <a:gd name="T50" fmla="*/ 136 w 299"/>
                <a:gd name="T51" fmla="*/ 200 h 421"/>
                <a:gd name="T52" fmla="*/ 136 w 299"/>
                <a:gd name="T53" fmla="*/ 62 h 421"/>
                <a:gd name="T54" fmla="*/ 231 w 299"/>
                <a:gd name="T55" fmla="*/ 62 h 421"/>
                <a:gd name="T56" fmla="*/ 231 w 299"/>
                <a:gd name="T57" fmla="*/ 129 h 421"/>
                <a:gd name="T58" fmla="*/ 299 w 299"/>
                <a:gd name="T59" fmla="*/ 129 h 421"/>
                <a:gd name="T60" fmla="*/ 299 w 299"/>
                <a:gd name="T61" fmla="*/ 0 h 421"/>
                <a:gd name="T62" fmla="*/ 231 w 299"/>
                <a:gd name="T63" fmla="*/ 0 h 421"/>
                <a:gd name="T64" fmla="*/ 231 w 299"/>
                <a:gd name="T65" fmla="*/ 4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 h="421">
                  <a:moveTo>
                    <a:pt x="231" y="45"/>
                  </a:moveTo>
                  <a:lnTo>
                    <a:pt x="118" y="45"/>
                  </a:lnTo>
                  <a:lnTo>
                    <a:pt x="118" y="200"/>
                  </a:lnTo>
                  <a:lnTo>
                    <a:pt x="68" y="200"/>
                  </a:lnTo>
                  <a:lnTo>
                    <a:pt x="68" y="146"/>
                  </a:lnTo>
                  <a:lnTo>
                    <a:pt x="0" y="146"/>
                  </a:lnTo>
                  <a:lnTo>
                    <a:pt x="0" y="275"/>
                  </a:lnTo>
                  <a:lnTo>
                    <a:pt x="68" y="275"/>
                  </a:lnTo>
                  <a:lnTo>
                    <a:pt x="68" y="217"/>
                  </a:lnTo>
                  <a:lnTo>
                    <a:pt x="118" y="217"/>
                  </a:lnTo>
                  <a:lnTo>
                    <a:pt x="118" y="372"/>
                  </a:lnTo>
                  <a:lnTo>
                    <a:pt x="231" y="372"/>
                  </a:lnTo>
                  <a:lnTo>
                    <a:pt x="231" y="421"/>
                  </a:lnTo>
                  <a:lnTo>
                    <a:pt x="299" y="421"/>
                  </a:lnTo>
                  <a:lnTo>
                    <a:pt x="299" y="292"/>
                  </a:lnTo>
                  <a:lnTo>
                    <a:pt x="231" y="292"/>
                  </a:lnTo>
                  <a:lnTo>
                    <a:pt x="231" y="355"/>
                  </a:lnTo>
                  <a:lnTo>
                    <a:pt x="136" y="355"/>
                  </a:lnTo>
                  <a:lnTo>
                    <a:pt x="136" y="217"/>
                  </a:lnTo>
                  <a:lnTo>
                    <a:pt x="231" y="217"/>
                  </a:lnTo>
                  <a:lnTo>
                    <a:pt x="231" y="275"/>
                  </a:lnTo>
                  <a:lnTo>
                    <a:pt x="299" y="275"/>
                  </a:lnTo>
                  <a:lnTo>
                    <a:pt x="299" y="146"/>
                  </a:lnTo>
                  <a:lnTo>
                    <a:pt x="231" y="146"/>
                  </a:lnTo>
                  <a:lnTo>
                    <a:pt x="231" y="200"/>
                  </a:lnTo>
                  <a:lnTo>
                    <a:pt x="136" y="200"/>
                  </a:lnTo>
                  <a:lnTo>
                    <a:pt x="136" y="62"/>
                  </a:lnTo>
                  <a:lnTo>
                    <a:pt x="231" y="62"/>
                  </a:lnTo>
                  <a:lnTo>
                    <a:pt x="231" y="129"/>
                  </a:lnTo>
                  <a:lnTo>
                    <a:pt x="299" y="129"/>
                  </a:lnTo>
                  <a:lnTo>
                    <a:pt x="299" y="0"/>
                  </a:lnTo>
                  <a:lnTo>
                    <a:pt x="231" y="0"/>
                  </a:lnTo>
                  <a:lnTo>
                    <a:pt x="231" y="45"/>
                  </a:lnTo>
                  <a:close/>
                </a:path>
              </a:pathLst>
            </a:custGeom>
            <a:solidFill>
              <a:schemeClr val="accent3">
                <a:lumMod val="50000"/>
              </a:schemeClr>
            </a:solidFill>
            <a:ln>
              <a:noFill/>
            </a:ln>
          </p:spPr>
        </p:sp>
        <p:sp>
          <p:nvSpPr>
            <p:cNvPr id="27" name="user-silhouette_64096">
              <a:extLst>
                <a:ext uri="{FF2B5EF4-FFF2-40B4-BE49-F238E27FC236}">
                  <a16:creationId xmlns:a16="http://schemas.microsoft.com/office/drawing/2014/main" id="{8EEDDFFD-3502-46A5-A0B0-A9FEDE4177C8}"/>
                </a:ext>
              </a:extLst>
            </p:cNvPr>
            <p:cNvSpPr>
              <a:spLocks noChangeAspect="1"/>
            </p:cNvSpPr>
            <p:nvPr/>
          </p:nvSpPr>
          <p:spPr bwMode="auto">
            <a:xfrm>
              <a:off x="6688281" y="5320394"/>
              <a:ext cx="392762" cy="388501"/>
            </a:xfrm>
            <a:custGeom>
              <a:avLst/>
              <a:gdLst>
                <a:gd name="connsiteX0" fmla="*/ 193693 w 606956"/>
                <a:gd name="connsiteY0" fmla="*/ 325823 h 600371"/>
                <a:gd name="connsiteX1" fmla="*/ 201035 w 606956"/>
                <a:gd name="connsiteY1" fmla="*/ 326490 h 600371"/>
                <a:gd name="connsiteX2" fmla="*/ 303502 w 606956"/>
                <a:gd name="connsiteY2" fmla="*/ 361267 h 600371"/>
                <a:gd name="connsiteX3" fmla="*/ 405969 w 606956"/>
                <a:gd name="connsiteY3" fmla="*/ 326490 h 600371"/>
                <a:gd name="connsiteX4" fmla="*/ 413200 w 606956"/>
                <a:gd name="connsiteY4" fmla="*/ 325823 h 600371"/>
                <a:gd name="connsiteX5" fmla="*/ 519784 w 606956"/>
                <a:gd name="connsiteY5" fmla="*/ 381266 h 600371"/>
                <a:gd name="connsiteX6" fmla="*/ 535359 w 606956"/>
                <a:gd name="connsiteY6" fmla="*/ 397710 h 600371"/>
                <a:gd name="connsiteX7" fmla="*/ 604004 w 606956"/>
                <a:gd name="connsiteY7" fmla="*/ 552150 h 600371"/>
                <a:gd name="connsiteX8" fmla="*/ 601445 w 606956"/>
                <a:gd name="connsiteY8" fmla="*/ 584816 h 600371"/>
                <a:gd name="connsiteX9" fmla="*/ 572630 w 606956"/>
                <a:gd name="connsiteY9" fmla="*/ 600371 h 600371"/>
                <a:gd name="connsiteX10" fmla="*/ 34374 w 606956"/>
                <a:gd name="connsiteY10" fmla="*/ 600371 h 600371"/>
                <a:gd name="connsiteX11" fmla="*/ 5559 w 606956"/>
                <a:gd name="connsiteY11" fmla="*/ 584816 h 600371"/>
                <a:gd name="connsiteX12" fmla="*/ 3000 w 606956"/>
                <a:gd name="connsiteY12" fmla="*/ 552150 h 600371"/>
                <a:gd name="connsiteX13" fmla="*/ 71645 w 606956"/>
                <a:gd name="connsiteY13" fmla="*/ 397710 h 600371"/>
                <a:gd name="connsiteX14" fmla="*/ 87109 w 606956"/>
                <a:gd name="connsiteY14" fmla="*/ 381266 h 600371"/>
                <a:gd name="connsiteX15" fmla="*/ 303482 w 606956"/>
                <a:gd name="connsiteY15" fmla="*/ 0 h 600371"/>
                <a:gd name="connsiteX16" fmla="*/ 439532 w 606956"/>
                <a:gd name="connsiteY16" fmla="*/ 158964 h 600371"/>
                <a:gd name="connsiteX17" fmla="*/ 303482 w 606956"/>
                <a:gd name="connsiteY17" fmla="*/ 318039 h 600371"/>
                <a:gd name="connsiteX18" fmla="*/ 167432 w 606956"/>
                <a:gd name="connsiteY18" fmla="*/ 158964 h 600371"/>
                <a:gd name="connsiteX19" fmla="*/ 303482 w 606956"/>
                <a:gd name="connsiteY19" fmla="*/ 0 h 60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6956" h="600371">
                  <a:moveTo>
                    <a:pt x="193693" y="325823"/>
                  </a:moveTo>
                  <a:cubicBezTo>
                    <a:pt x="196029" y="324601"/>
                    <a:pt x="198922" y="324823"/>
                    <a:pt x="201035" y="326490"/>
                  </a:cubicBezTo>
                  <a:cubicBezTo>
                    <a:pt x="231186" y="349156"/>
                    <a:pt x="266565" y="361267"/>
                    <a:pt x="303502" y="361267"/>
                  </a:cubicBezTo>
                  <a:cubicBezTo>
                    <a:pt x="340328" y="361267"/>
                    <a:pt x="375818" y="349156"/>
                    <a:pt x="405969" y="326490"/>
                  </a:cubicBezTo>
                  <a:cubicBezTo>
                    <a:pt x="408083" y="324823"/>
                    <a:pt x="410864" y="324601"/>
                    <a:pt x="413200" y="325823"/>
                  </a:cubicBezTo>
                  <a:lnTo>
                    <a:pt x="519784" y="381266"/>
                  </a:lnTo>
                  <a:cubicBezTo>
                    <a:pt x="526681" y="384822"/>
                    <a:pt x="532244" y="390599"/>
                    <a:pt x="535359" y="397710"/>
                  </a:cubicBezTo>
                  <a:lnTo>
                    <a:pt x="604004" y="552150"/>
                  </a:lnTo>
                  <a:cubicBezTo>
                    <a:pt x="608677" y="562817"/>
                    <a:pt x="607787" y="575039"/>
                    <a:pt x="601445" y="584816"/>
                  </a:cubicBezTo>
                  <a:cubicBezTo>
                    <a:pt x="594992" y="594483"/>
                    <a:pt x="584312" y="600371"/>
                    <a:pt x="572630" y="600371"/>
                  </a:cubicBezTo>
                  <a:lnTo>
                    <a:pt x="34374" y="600371"/>
                  </a:lnTo>
                  <a:cubicBezTo>
                    <a:pt x="22692" y="600371"/>
                    <a:pt x="11900" y="594594"/>
                    <a:pt x="5559" y="584816"/>
                  </a:cubicBezTo>
                  <a:cubicBezTo>
                    <a:pt x="-783" y="575039"/>
                    <a:pt x="-1784" y="562817"/>
                    <a:pt x="3000" y="552150"/>
                  </a:cubicBezTo>
                  <a:lnTo>
                    <a:pt x="71645" y="397710"/>
                  </a:lnTo>
                  <a:cubicBezTo>
                    <a:pt x="74760" y="390599"/>
                    <a:pt x="80323" y="384822"/>
                    <a:pt x="87109" y="381266"/>
                  </a:cubicBezTo>
                  <a:close/>
                  <a:moveTo>
                    <a:pt x="303482" y="0"/>
                  </a:moveTo>
                  <a:cubicBezTo>
                    <a:pt x="378571" y="0"/>
                    <a:pt x="439532" y="37214"/>
                    <a:pt x="439532" y="158964"/>
                  </a:cubicBezTo>
                  <a:cubicBezTo>
                    <a:pt x="439532" y="246833"/>
                    <a:pt x="378571" y="318039"/>
                    <a:pt x="303482" y="318039"/>
                  </a:cubicBezTo>
                  <a:cubicBezTo>
                    <a:pt x="228282" y="318039"/>
                    <a:pt x="167432" y="246833"/>
                    <a:pt x="167432" y="158964"/>
                  </a:cubicBezTo>
                  <a:cubicBezTo>
                    <a:pt x="167432" y="37214"/>
                    <a:pt x="228282" y="0"/>
                    <a:pt x="303482" y="0"/>
                  </a:cubicBezTo>
                  <a:close/>
                </a:path>
              </a:pathLst>
            </a:custGeom>
            <a:solidFill>
              <a:schemeClr val="accent2">
                <a:lumMod val="75000"/>
              </a:schemeClr>
            </a:solidFill>
            <a:ln>
              <a:noFill/>
            </a:ln>
          </p:spPr>
        </p:sp>
        <p:sp>
          <p:nvSpPr>
            <p:cNvPr id="19" name="文本框 18">
              <a:extLst>
                <a:ext uri="{FF2B5EF4-FFF2-40B4-BE49-F238E27FC236}">
                  <a16:creationId xmlns:a16="http://schemas.microsoft.com/office/drawing/2014/main" id="{A7FDA31A-AAB5-4199-9CA8-EAFAAE9DC9B0}"/>
                </a:ext>
              </a:extLst>
            </p:cNvPr>
            <p:cNvSpPr txBox="1"/>
            <p:nvPr/>
          </p:nvSpPr>
          <p:spPr>
            <a:xfrm>
              <a:off x="7551683" y="4050157"/>
              <a:ext cx="3039152" cy="553998"/>
            </a:xfrm>
            <a:prstGeom prst="rect">
              <a:avLst/>
            </a:prstGeom>
            <a:noFill/>
          </p:spPr>
          <p:txBody>
            <a:bodyPr wrap="square" lIns="0" tIns="0" rIns="0" bIns="0" rtlCol="0">
              <a:spAutoFit/>
            </a:bodyPr>
            <a:lstStyle/>
            <a:p>
              <a:r>
                <a:rPr lang="zh-CN" altLang="en-US" dirty="0">
                  <a:latin typeface="+mn-ea"/>
                </a:rPr>
                <a:t>请在这里输入你的正文内容</a:t>
              </a:r>
              <a:endParaRPr lang="en-US" altLang="zh-CN" dirty="0">
                <a:latin typeface="+mn-ea"/>
              </a:endParaRPr>
            </a:p>
            <a:p>
              <a:r>
                <a:rPr lang="zh-CN" altLang="en-US" dirty="0">
                  <a:latin typeface="+mn-ea"/>
                </a:rPr>
                <a:t>请在这里输入你的正文内容</a:t>
              </a:r>
              <a:endParaRPr lang="en-US" altLang="zh-CN" sz="1600" dirty="0">
                <a:latin typeface="+mn-ea"/>
              </a:endParaRPr>
            </a:p>
          </p:txBody>
        </p:sp>
        <p:sp>
          <p:nvSpPr>
            <p:cNvPr id="20" name="文本框 19">
              <a:extLst>
                <a:ext uri="{FF2B5EF4-FFF2-40B4-BE49-F238E27FC236}">
                  <a16:creationId xmlns:a16="http://schemas.microsoft.com/office/drawing/2014/main" id="{DD13C069-880A-4EB8-9111-A58CD050250F}"/>
                </a:ext>
              </a:extLst>
            </p:cNvPr>
            <p:cNvSpPr txBox="1"/>
            <p:nvPr/>
          </p:nvSpPr>
          <p:spPr>
            <a:xfrm>
              <a:off x="7551683" y="5237645"/>
              <a:ext cx="3039152" cy="553998"/>
            </a:xfrm>
            <a:prstGeom prst="rect">
              <a:avLst/>
            </a:prstGeom>
            <a:noFill/>
          </p:spPr>
          <p:txBody>
            <a:bodyPr wrap="square" lIns="0" tIns="0" rIns="0" bIns="0" rtlCol="0">
              <a:spAutoFit/>
            </a:bodyPr>
            <a:lstStyle/>
            <a:p>
              <a:r>
                <a:rPr lang="zh-CN" altLang="en-US" dirty="0">
                  <a:latin typeface="+mn-ea"/>
                </a:rPr>
                <a:t>请在这里输入你的正文内容</a:t>
              </a:r>
              <a:endParaRPr lang="en-US" altLang="zh-CN" dirty="0">
                <a:latin typeface="+mn-ea"/>
              </a:endParaRPr>
            </a:p>
            <a:p>
              <a:r>
                <a:rPr lang="zh-CN" altLang="en-US" dirty="0">
                  <a:latin typeface="+mn-ea"/>
                </a:rPr>
                <a:t>请在这里输入你的正文内容</a:t>
              </a:r>
              <a:endParaRPr lang="en-US" altLang="zh-CN" sz="1600" dirty="0">
                <a:latin typeface="+mn-ea"/>
              </a:endParaRPr>
            </a:p>
          </p:txBody>
        </p:sp>
      </p:grpSp>
      <p:sp>
        <p:nvSpPr>
          <p:cNvPr id="32" name="圆: 空心 31">
            <a:extLst>
              <a:ext uri="{FF2B5EF4-FFF2-40B4-BE49-F238E27FC236}">
                <a16:creationId xmlns:a16="http://schemas.microsoft.com/office/drawing/2014/main" id="{AB36A6C2-C7AF-477B-90F4-406215BC7B89}"/>
              </a:ext>
            </a:extLst>
          </p:cNvPr>
          <p:cNvSpPr/>
          <p:nvPr/>
        </p:nvSpPr>
        <p:spPr>
          <a:xfrm>
            <a:off x="7178363" y="3974664"/>
            <a:ext cx="698988" cy="698988"/>
          </a:xfrm>
          <a:prstGeom prst="donut">
            <a:avLst>
              <a:gd name="adj" fmla="val 861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4" name="圆: 空心 33">
            <a:extLst>
              <a:ext uri="{FF2B5EF4-FFF2-40B4-BE49-F238E27FC236}">
                <a16:creationId xmlns:a16="http://schemas.microsoft.com/office/drawing/2014/main" id="{72CE25CB-3C7D-4B63-BD4A-3FCBB2D1EC29}"/>
              </a:ext>
            </a:extLst>
          </p:cNvPr>
          <p:cNvSpPr/>
          <p:nvPr/>
        </p:nvSpPr>
        <p:spPr>
          <a:xfrm>
            <a:off x="7178363" y="5185302"/>
            <a:ext cx="698988" cy="698988"/>
          </a:xfrm>
          <a:prstGeom prst="donut">
            <a:avLst>
              <a:gd name="adj" fmla="val 861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Tree>
    <p:extLst>
      <p:ext uri="{BB962C8B-B14F-4D97-AF65-F5344CB8AC3E}">
        <p14:creationId xmlns:p14="http://schemas.microsoft.com/office/powerpoint/2010/main" val="3736394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DAEBF75-4E85-45DF-BFB0-EEB039BB8C94}"/>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 name="平行四边形 2">
            <a:extLst>
              <a:ext uri="{FF2B5EF4-FFF2-40B4-BE49-F238E27FC236}">
                <a16:creationId xmlns:a16="http://schemas.microsoft.com/office/drawing/2014/main" id="{CB530453-A866-4B00-8DEB-D79F66DD1B93}"/>
              </a:ext>
            </a:extLst>
          </p:cNvPr>
          <p:cNvSpPr/>
          <p:nvPr/>
        </p:nvSpPr>
        <p:spPr>
          <a:xfrm>
            <a:off x="4632960" y="0"/>
            <a:ext cx="7924800" cy="6858000"/>
          </a:xfrm>
          <a:prstGeom prst="parallelogram">
            <a:avLst>
              <a:gd name="adj" fmla="val 20128"/>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zh-CN" altLang="en-US" sz="4400" b="1" dirty="0">
              <a:solidFill>
                <a:schemeClr val="accent4">
                  <a:lumMod val="50000"/>
                </a:schemeClr>
              </a:solidFill>
              <a:latin typeface="+mj-ea"/>
            </a:endParaRPr>
          </a:p>
          <a:p>
            <a:pPr algn="ctr"/>
            <a:endParaRPr lang="en-US" altLang="zh-CN" sz="6000" b="1">
              <a:latin typeface="+mj-ea"/>
              <a:ea typeface="+mj-ea"/>
            </a:endParaRPr>
          </a:p>
          <a:p>
            <a:pPr algn="ctr"/>
            <a:endParaRPr lang="en-US" altLang="zh-CN" sz="5400">
              <a:latin typeface="+mj-ea"/>
              <a:ea typeface="+mj-ea"/>
            </a:endParaRPr>
          </a:p>
          <a:p>
            <a:pPr algn="ctr"/>
            <a:endParaRPr lang="zh-CN" altLang="en-US" dirty="0"/>
          </a:p>
        </p:txBody>
      </p:sp>
      <p:sp>
        <p:nvSpPr>
          <p:cNvPr id="5" name="文本框 4">
            <a:extLst>
              <a:ext uri="{FF2B5EF4-FFF2-40B4-BE49-F238E27FC236}">
                <a16:creationId xmlns:a16="http://schemas.microsoft.com/office/drawing/2014/main" id="{D31959EA-A5B0-4001-8F38-5BFD45F9D513}"/>
              </a:ext>
            </a:extLst>
          </p:cNvPr>
          <p:cNvSpPr txBox="1"/>
          <p:nvPr/>
        </p:nvSpPr>
        <p:spPr>
          <a:xfrm>
            <a:off x="1115060" y="787400"/>
            <a:ext cx="4036060" cy="4847866"/>
          </a:xfrm>
          <a:prstGeom prst="rect">
            <a:avLst/>
          </a:prstGeom>
          <a:noFill/>
        </p:spPr>
        <p:txBody>
          <a:bodyPr vert="horz" wrap="square" lIns="0" tIns="0" rIns="0" bIns="0" rtlCol="0">
            <a:spAutoFit/>
          </a:bodyPr>
          <a:lstStyle/>
          <a:p>
            <a:pPr algn="l">
              <a:lnSpc>
                <a:spcPts val="9700"/>
              </a:lnSpc>
            </a:pPr>
            <a:r>
              <a:rPr lang="zh-CN" altLang="en-US" sz="5400" b="1" u="sng" dirty="0">
                <a:solidFill>
                  <a:schemeClr val="bg1"/>
                </a:solidFill>
                <a:latin typeface="+mj-ea"/>
                <a:ea typeface="+mj-ea"/>
              </a:rPr>
              <a:t>小标题</a:t>
            </a:r>
            <a:endParaRPr lang="en-US" altLang="zh-CN" sz="5400" b="1" u="sng" dirty="0">
              <a:solidFill>
                <a:schemeClr val="bg1"/>
              </a:solidFill>
              <a:latin typeface="+mj-ea"/>
              <a:ea typeface="+mj-ea"/>
            </a:endParaRPr>
          </a:p>
          <a:p>
            <a:pPr algn="l">
              <a:lnSpc>
                <a:spcPts val="9700"/>
              </a:lnSpc>
            </a:pPr>
            <a:r>
              <a:rPr lang="zh-CN" altLang="en-US" sz="5400" b="1" u="sng" dirty="0">
                <a:solidFill>
                  <a:schemeClr val="bg1"/>
                </a:solidFill>
                <a:latin typeface="+mj-ea"/>
                <a:ea typeface="+mj-ea"/>
              </a:rPr>
              <a:t>在这</a:t>
            </a:r>
            <a:endParaRPr lang="en-US" altLang="zh-CN" sz="5400" b="1" u="sng" dirty="0">
              <a:solidFill>
                <a:schemeClr val="bg1"/>
              </a:solidFill>
              <a:latin typeface="+mj-ea"/>
              <a:ea typeface="+mj-ea"/>
            </a:endParaRPr>
          </a:p>
          <a:p>
            <a:pPr algn="l">
              <a:lnSpc>
                <a:spcPts val="9700"/>
              </a:lnSpc>
            </a:pPr>
            <a:r>
              <a:rPr lang="zh-CN" altLang="en-US" sz="5400" b="1" u="sng" dirty="0">
                <a:solidFill>
                  <a:schemeClr val="bg1"/>
                </a:solidFill>
                <a:latin typeface="+mj-ea"/>
                <a:ea typeface="+mj-ea"/>
              </a:rPr>
              <a:t>这是我们的稻田</a:t>
            </a:r>
          </a:p>
        </p:txBody>
      </p:sp>
      <p:cxnSp>
        <p:nvCxnSpPr>
          <p:cNvPr id="7" name="直接连接符 6">
            <a:extLst>
              <a:ext uri="{FF2B5EF4-FFF2-40B4-BE49-F238E27FC236}">
                <a16:creationId xmlns:a16="http://schemas.microsoft.com/office/drawing/2014/main" id="{076D11ED-9C67-42BE-9D50-9B154704BB4B}"/>
              </a:ext>
            </a:extLst>
          </p:cNvPr>
          <p:cNvCxnSpPr>
            <a:cxnSpLocks/>
            <a:stCxn id="3" idx="1"/>
            <a:endCxn id="3" idx="3"/>
          </p:cNvCxnSpPr>
          <p:nvPr/>
        </p:nvCxnSpPr>
        <p:spPr>
          <a:xfrm flipH="1">
            <a:off x="7905171" y="0"/>
            <a:ext cx="1380378" cy="6858000"/>
          </a:xfrm>
          <a:prstGeom prst="line">
            <a:avLst/>
          </a:prstGeom>
          <a:ln w="15875">
            <a:gradFill>
              <a:gsLst>
                <a:gs pos="15000">
                  <a:srgbClr val="FBB455">
                    <a:alpha val="44000"/>
                  </a:srgbClr>
                </a:gs>
                <a:gs pos="61711">
                  <a:srgbClr val="FBB455"/>
                </a:gs>
                <a:gs pos="93000">
                  <a:srgbClr val="FBB455">
                    <a:alpha val="19000"/>
                  </a:srgb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6A4E2826-ED44-4F9F-A3A8-BCEF2DC32928}"/>
              </a:ext>
            </a:extLst>
          </p:cNvPr>
          <p:cNvPicPr>
            <a:picLocks noChangeAspect="1"/>
          </p:cNvPicPr>
          <p:nvPr/>
        </p:nvPicPr>
        <p: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p:blipFill>
        <p:spPr>
          <a:xfrm flipV="1">
            <a:off x="8952958" y="972350"/>
            <a:ext cx="237340" cy="242991"/>
          </a:xfrm>
          <a:prstGeom prst="rect">
            <a:avLst/>
          </a:prstGeom>
          <a:effectLst>
            <a:softEdge rad="12700"/>
          </a:effectLst>
        </p:spPr>
      </p:pic>
      <p:pic>
        <p:nvPicPr>
          <p:cNvPr id="12" name="图片 11">
            <a:extLst>
              <a:ext uri="{FF2B5EF4-FFF2-40B4-BE49-F238E27FC236}">
                <a16:creationId xmlns:a16="http://schemas.microsoft.com/office/drawing/2014/main" id="{793DC759-9CB9-427D-BC9B-FA62EA5F6605}"/>
              </a:ext>
            </a:extLst>
          </p:cNvPr>
          <p:cNvPicPr>
            <a:picLocks noChangeAspect="1"/>
          </p:cNvPicPr>
          <p:nvPr/>
        </p:nvPicPr>
        <p: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p:blipFill>
        <p:spPr>
          <a:xfrm flipV="1">
            <a:off x="8645870" y="2500208"/>
            <a:ext cx="237340" cy="242991"/>
          </a:xfrm>
          <a:prstGeom prst="rect">
            <a:avLst/>
          </a:prstGeom>
          <a:effectLst>
            <a:softEdge rad="12700"/>
          </a:effectLst>
        </p:spPr>
      </p:pic>
      <p:pic>
        <p:nvPicPr>
          <p:cNvPr id="13" name="图片 12">
            <a:extLst>
              <a:ext uri="{FF2B5EF4-FFF2-40B4-BE49-F238E27FC236}">
                <a16:creationId xmlns:a16="http://schemas.microsoft.com/office/drawing/2014/main" id="{81951FA1-2BB9-4988-9C5B-EBE3B25E9FD9}"/>
              </a:ext>
            </a:extLst>
          </p:cNvPr>
          <p:cNvPicPr>
            <a:picLocks noChangeAspect="1"/>
          </p:cNvPicPr>
          <p:nvPr/>
        </p:nvPicPr>
        <p: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p:blipFill>
        <p:spPr>
          <a:xfrm flipV="1">
            <a:off x="8323295" y="4085940"/>
            <a:ext cx="237340" cy="242991"/>
          </a:xfrm>
          <a:prstGeom prst="rect">
            <a:avLst/>
          </a:prstGeom>
          <a:effectLst>
            <a:softEdge rad="12700"/>
          </a:effectLst>
        </p:spPr>
      </p:pic>
      <p:pic>
        <p:nvPicPr>
          <p:cNvPr id="14" name="图片 13">
            <a:extLst>
              <a:ext uri="{FF2B5EF4-FFF2-40B4-BE49-F238E27FC236}">
                <a16:creationId xmlns:a16="http://schemas.microsoft.com/office/drawing/2014/main" id="{97CCF2BA-9506-41E4-A3B1-EB787F792EC7}"/>
              </a:ext>
            </a:extLst>
          </p:cNvPr>
          <p:cNvPicPr>
            <a:picLocks noChangeAspect="1"/>
          </p:cNvPicPr>
          <p:nvPr/>
        </p:nvPicPr>
        <p: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p:blipFill>
        <p:spPr>
          <a:xfrm flipV="1">
            <a:off x="8067321" y="5431497"/>
            <a:ext cx="237340" cy="242991"/>
          </a:xfrm>
          <a:prstGeom prst="rect">
            <a:avLst/>
          </a:prstGeom>
          <a:effectLst>
            <a:softEdge rad="12700"/>
          </a:effectLst>
        </p:spPr>
      </p:pic>
      <p:sp>
        <p:nvSpPr>
          <p:cNvPr id="15" name="文本框 14">
            <a:extLst>
              <a:ext uri="{FF2B5EF4-FFF2-40B4-BE49-F238E27FC236}">
                <a16:creationId xmlns:a16="http://schemas.microsoft.com/office/drawing/2014/main" id="{B200AC54-81AC-4F51-8E68-247EADDB7661}"/>
              </a:ext>
            </a:extLst>
          </p:cNvPr>
          <p:cNvSpPr txBox="1"/>
          <p:nvPr/>
        </p:nvSpPr>
        <p:spPr>
          <a:xfrm>
            <a:off x="6689211" y="785416"/>
            <a:ext cx="1886641" cy="1169551"/>
          </a:xfrm>
          <a:prstGeom prst="rect">
            <a:avLst/>
          </a:prstGeom>
          <a:noFill/>
        </p:spPr>
        <p:txBody>
          <a:bodyPr wrap="square" lIns="0" tIns="0" rIns="0" bIns="0" rtlCol="0">
            <a:spAutoFit/>
          </a:bodyPr>
          <a:lstStyle/>
          <a:p>
            <a:pPr algn="ctr">
              <a:lnSpc>
                <a:spcPct val="150000"/>
              </a:lnSpc>
            </a:pPr>
            <a:r>
              <a:rPr lang="zh-CN" altLang="en-US" sz="2400" b="1" dirty="0">
                <a:solidFill>
                  <a:srgbClr val="C7B74C"/>
                </a:solidFill>
                <a:latin typeface="+mj-ea"/>
                <a:ea typeface="+mj-ea"/>
              </a:rPr>
              <a:t>标题在这</a:t>
            </a:r>
            <a:endParaRPr lang="en-US" altLang="zh-CN" sz="2400" b="1" dirty="0">
              <a:solidFill>
                <a:srgbClr val="C7B74C"/>
              </a:solidFill>
              <a:latin typeface="+mj-ea"/>
              <a:ea typeface="+mj-ea"/>
            </a:endParaRPr>
          </a:p>
          <a:p>
            <a:pPr algn="ctr"/>
            <a:r>
              <a:rPr lang="zh-CN" altLang="en-US" sz="2000" dirty="0">
                <a:solidFill>
                  <a:schemeClr val="bg2">
                    <a:lumMod val="25000"/>
                  </a:schemeClr>
                </a:solidFill>
              </a:rPr>
              <a:t>写点辅助性文字，字数不要太多啊</a:t>
            </a:r>
          </a:p>
        </p:txBody>
      </p:sp>
      <p:sp>
        <p:nvSpPr>
          <p:cNvPr id="16" name="文本框 15">
            <a:extLst>
              <a:ext uri="{FF2B5EF4-FFF2-40B4-BE49-F238E27FC236}">
                <a16:creationId xmlns:a16="http://schemas.microsoft.com/office/drawing/2014/main" id="{53A56C30-F6C5-464A-8DBB-214BF3D12AB2}"/>
              </a:ext>
            </a:extLst>
          </p:cNvPr>
          <p:cNvSpPr txBox="1"/>
          <p:nvPr/>
        </p:nvSpPr>
        <p:spPr>
          <a:xfrm>
            <a:off x="9190298" y="2282344"/>
            <a:ext cx="1886641" cy="1169551"/>
          </a:xfrm>
          <a:prstGeom prst="rect">
            <a:avLst/>
          </a:prstGeom>
          <a:noFill/>
        </p:spPr>
        <p:txBody>
          <a:bodyPr wrap="square" lIns="0" tIns="0" rIns="0" bIns="0" rtlCol="0">
            <a:spAutoFit/>
          </a:bodyPr>
          <a:lstStyle/>
          <a:p>
            <a:pPr algn="ctr">
              <a:lnSpc>
                <a:spcPct val="150000"/>
              </a:lnSpc>
            </a:pPr>
            <a:r>
              <a:rPr lang="zh-CN" altLang="en-US" sz="2400" b="1" dirty="0">
                <a:solidFill>
                  <a:srgbClr val="C7B74C"/>
                </a:solidFill>
                <a:latin typeface="+mj-ea"/>
                <a:ea typeface="+mj-ea"/>
              </a:rPr>
              <a:t>标题在这</a:t>
            </a:r>
            <a:endParaRPr lang="en-US" altLang="zh-CN" sz="2400" b="1" dirty="0">
              <a:solidFill>
                <a:srgbClr val="C7B74C"/>
              </a:solidFill>
              <a:latin typeface="+mj-ea"/>
              <a:ea typeface="+mj-ea"/>
            </a:endParaRPr>
          </a:p>
          <a:p>
            <a:pPr algn="ctr"/>
            <a:r>
              <a:rPr lang="zh-CN" altLang="en-US" sz="2000" dirty="0">
                <a:solidFill>
                  <a:schemeClr val="bg2">
                    <a:lumMod val="25000"/>
                  </a:schemeClr>
                </a:solidFill>
              </a:rPr>
              <a:t>写点辅助性文字，字数不要太多啊</a:t>
            </a:r>
          </a:p>
        </p:txBody>
      </p:sp>
      <p:sp>
        <p:nvSpPr>
          <p:cNvPr id="17" name="文本框 16">
            <a:extLst>
              <a:ext uri="{FF2B5EF4-FFF2-40B4-BE49-F238E27FC236}">
                <a16:creationId xmlns:a16="http://schemas.microsoft.com/office/drawing/2014/main" id="{948472DC-382E-4B5E-9BD3-ED89E98F752D}"/>
              </a:ext>
            </a:extLst>
          </p:cNvPr>
          <p:cNvSpPr txBox="1"/>
          <p:nvPr/>
        </p:nvSpPr>
        <p:spPr>
          <a:xfrm>
            <a:off x="6096000" y="3843973"/>
            <a:ext cx="1971321" cy="1169551"/>
          </a:xfrm>
          <a:prstGeom prst="rect">
            <a:avLst/>
          </a:prstGeom>
          <a:noFill/>
        </p:spPr>
        <p:txBody>
          <a:bodyPr wrap="square" lIns="0" tIns="0" rIns="0" bIns="0" rtlCol="0">
            <a:spAutoFit/>
          </a:bodyPr>
          <a:lstStyle/>
          <a:p>
            <a:pPr algn="ctr">
              <a:lnSpc>
                <a:spcPct val="150000"/>
              </a:lnSpc>
            </a:pPr>
            <a:r>
              <a:rPr lang="zh-CN" altLang="en-US" sz="2400" b="1" dirty="0">
                <a:solidFill>
                  <a:srgbClr val="C7B74C"/>
                </a:solidFill>
                <a:latin typeface="+mj-ea"/>
                <a:ea typeface="+mj-ea"/>
              </a:rPr>
              <a:t>标题在这</a:t>
            </a:r>
            <a:endParaRPr lang="en-US" altLang="zh-CN" sz="2400" b="1" dirty="0">
              <a:solidFill>
                <a:srgbClr val="C7B74C"/>
              </a:solidFill>
              <a:latin typeface="+mj-ea"/>
              <a:ea typeface="+mj-ea"/>
            </a:endParaRPr>
          </a:p>
          <a:p>
            <a:pPr algn="ctr"/>
            <a:r>
              <a:rPr lang="zh-CN" altLang="en-US" sz="2000" dirty="0">
                <a:solidFill>
                  <a:schemeClr val="bg2">
                    <a:lumMod val="25000"/>
                  </a:schemeClr>
                </a:solidFill>
              </a:rPr>
              <a:t>写点辅助性文字，字数不要太多啊</a:t>
            </a:r>
          </a:p>
        </p:txBody>
      </p:sp>
      <p:sp>
        <p:nvSpPr>
          <p:cNvPr id="18" name="文本框 17">
            <a:extLst>
              <a:ext uri="{FF2B5EF4-FFF2-40B4-BE49-F238E27FC236}">
                <a16:creationId xmlns:a16="http://schemas.microsoft.com/office/drawing/2014/main" id="{B44108C8-542E-481B-A484-4A9ADBEBB854}"/>
              </a:ext>
            </a:extLst>
          </p:cNvPr>
          <p:cNvSpPr txBox="1"/>
          <p:nvPr/>
        </p:nvSpPr>
        <p:spPr>
          <a:xfrm>
            <a:off x="8923557" y="5238244"/>
            <a:ext cx="1886641" cy="1169551"/>
          </a:xfrm>
          <a:prstGeom prst="rect">
            <a:avLst/>
          </a:prstGeom>
          <a:noFill/>
        </p:spPr>
        <p:txBody>
          <a:bodyPr wrap="square" lIns="0" tIns="0" rIns="0" bIns="0" rtlCol="0">
            <a:spAutoFit/>
          </a:bodyPr>
          <a:lstStyle/>
          <a:p>
            <a:pPr algn="ctr">
              <a:lnSpc>
                <a:spcPct val="150000"/>
              </a:lnSpc>
            </a:pPr>
            <a:r>
              <a:rPr lang="zh-CN" altLang="en-US" sz="2400" b="1" dirty="0">
                <a:solidFill>
                  <a:srgbClr val="C7B74C"/>
                </a:solidFill>
                <a:latin typeface="+mj-ea"/>
                <a:ea typeface="+mj-ea"/>
              </a:rPr>
              <a:t>标题在这</a:t>
            </a:r>
            <a:endParaRPr lang="en-US" altLang="zh-CN" sz="2400" b="1" dirty="0">
              <a:solidFill>
                <a:srgbClr val="C7B74C"/>
              </a:solidFill>
              <a:latin typeface="+mj-ea"/>
              <a:ea typeface="+mj-ea"/>
            </a:endParaRPr>
          </a:p>
          <a:p>
            <a:pPr algn="ctr"/>
            <a:r>
              <a:rPr lang="zh-CN" altLang="en-US" sz="2000" dirty="0">
                <a:solidFill>
                  <a:schemeClr val="bg2">
                    <a:lumMod val="25000"/>
                  </a:schemeClr>
                </a:solidFill>
              </a:rPr>
              <a:t>写点辅助性文字，字数不要太多啊</a:t>
            </a:r>
          </a:p>
        </p:txBody>
      </p:sp>
    </p:spTree>
    <p:extLst>
      <p:ext uri="{BB962C8B-B14F-4D97-AF65-F5344CB8AC3E}">
        <p14:creationId xmlns:p14="http://schemas.microsoft.com/office/powerpoint/2010/main" val="3942202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3EA444C-23A5-468A-A58C-9EFC415649E7}"/>
              </a:ext>
            </a:extLst>
          </p:cNvPr>
          <p:cNvSpPr>
            <a:spLocks noGrp="1"/>
          </p:cNvSpPr>
          <p:nvPr>
            <p:ph type="body" sz="quarter" idx="13"/>
          </p:nvPr>
        </p:nvSpPr>
        <p:spPr/>
        <p:txBody>
          <a:bodyPr/>
          <a:lstStyle/>
          <a:p>
            <a:r>
              <a:rPr lang="zh-CN" altLang="en-US" dirty="0"/>
              <a:t>请输入你的标题</a:t>
            </a:r>
          </a:p>
        </p:txBody>
      </p:sp>
      <p:pic>
        <p:nvPicPr>
          <p:cNvPr id="25" name="图片占位符 24">
            <a:extLst>
              <a:ext uri="{FF2B5EF4-FFF2-40B4-BE49-F238E27FC236}">
                <a16:creationId xmlns:a16="http://schemas.microsoft.com/office/drawing/2014/main" id="{8AEC4213-0F95-41B4-9694-DD2EFC8C5AD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4" b="14"/>
          <a:stretch>
            <a:fillRect/>
          </a:stretch>
        </p:blipFill>
        <p:spPr/>
      </p:pic>
      <p:pic>
        <p:nvPicPr>
          <p:cNvPr id="21" name="图片占位符 20">
            <a:extLst>
              <a:ext uri="{FF2B5EF4-FFF2-40B4-BE49-F238E27FC236}">
                <a16:creationId xmlns:a16="http://schemas.microsoft.com/office/drawing/2014/main" id="{3B276028-A84A-4E56-A3D2-890C7F2DD5B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4" b="14"/>
          <a:stretch>
            <a:fillRect/>
          </a:stretch>
        </p:blipFill>
        <p:spPr/>
      </p:pic>
      <p:pic>
        <p:nvPicPr>
          <p:cNvPr id="26" name="图片占位符 25">
            <a:extLst>
              <a:ext uri="{FF2B5EF4-FFF2-40B4-BE49-F238E27FC236}">
                <a16:creationId xmlns:a16="http://schemas.microsoft.com/office/drawing/2014/main" id="{61CB37F8-10F6-4FC9-A333-F19E448F35C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14" b="14"/>
          <a:stretch>
            <a:fillRect/>
          </a:stretch>
        </p:blipFill>
        <p:spPr/>
      </p:pic>
      <p:sp>
        <p:nvSpPr>
          <p:cNvPr id="14" name="文本框 13">
            <a:extLst>
              <a:ext uri="{FF2B5EF4-FFF2-40B4-BE49-F238E27FC236}">
                <a16:creationId xmlns:a16="http://schemas.microsoft.com/office/drawing/2014/main" id="{E9706D1A-C542-47F4-BF1F-EA365C20BF6D}"/>
              </a:ext>
            </a:extLst>
          </p:cNvPr>
          <p:cNvSpPr txBox="1"/>
          <p:nvPr/>
        </p:nvSpPr>
        <p:spPr>
          <a:xfrm>
            <a:off x="1256129" y="3902736"/>
            <a:ext cx="2812951" cy="1231106"/>
          </a:xfrm>
          <a:prstGeom prst="rect">
            <a:avLst/>
          </a:prstGeom>
          <a:noFill/>
        </p:spPr>
        <p:txBody>
          <a:bodyPr wrap="square" lIns="0" tIns="0" rIns="0" bIns="0" rtlCol="0">
            <a:spAutoFit/>
          </a:bodyPr>
          <a:lstStyle/>
          <a:p>
            <a:r>
              <a:rPr lang="zh-CN" altLang="en-US" sz="1600" dirty="0"/>
              <a:t>毕业论文（</a:t>
            </a:r>
            <a:r>
              <a:rPr lang="en-US" altLang="zh-CN" sz="1600" dirty="0"/>
              <a:t>graduation study</a:t>
            </a:r>
            <a:r>
              <a:rPr lang="zh-CN" altLang="en-US" sz="1600" dirty="0"/>
              <a:t>）是指高等学校（或某些专业）为对本科学生集中进行科学研究训练而要求学生在毕业前撰写的论文。</a:t>
            </a:r>
            <a:endParaRPr lang="en-US" altLang="zh-CN" sz="1600" dirty="0"/>
          </a:p>
        </p:txBody>
      </p:sp>
      <p:sp>
        <p:nvSpPr>
          <p:cNvPr id="15" name="文本框 14">
            <a:extLst>
              <a:ext uri="{FF2B5EF4-FFF2-40B4-BE49-F238E27FC236}">
                <a16:creationId xmlns:a16="http://schemas.microsoft.com/office/drawing/2014/main" id="{C6C59118-D621-46E2-8C8E-E77B34C5D74B}"/>
              </a:ext>
            </a:extLst>
          </p:cNvPr>
          <p:cNvSpPr txBox="1"/>
          <p:nvPr/>
        </p:nvSpPr>
        <p:spPr>
          <a:xfrm>
            <a:off x="4689524" y="3902736"/>
            <a:ext cx="2812951" cy="1231106"/>
          </a:xfrm>
          <a:prstGeom prst="rect">
            <a:avLst/>
          </a:prstGeom>
          <a:noFill/>
        </p:spPr>
        <p:txBody>
          <a:bodyPr wrap="square" lIns="0" tIns="0" rIns="0" bIns="0" rtlCol="0">
            <a:spAutoFit/>
          </a:bodyPr>
          <a:lstStyle/>
          <a:p>
            <a:r>
              <a:rPr lang="zh-CN" altLang="en-US" sz="1600" dirty="0"/>
              <a:t>毕业论文（</a:t>
            </a:r>
            <a:r>
              <a:rPr lang="en-US" altLang="zh-CN" sz="1600" dirty="0"/>
              <a:t>graduation study</a:t>
            </a:r>
            <a:r>
              <a:rPr lang="zh-CN" altLang="en-US" sz="1600" dirty="0"/>
              <a:t>）是指高等学校（或某些专业）为对本科学生集中进行科学研究训练而要求学生在毕业前撰写的论文。</a:t>
            </a:r>
            <a:endParaRPr lang="en-US" altLang="zh-CN" sz="1600" dirty="0"/>
          </a:p>
        </p:txBody>
      </p:sp>
      <p:sp>
        <p:nvSpPr>
          <p:cNvPr id="16" name="文本框 15">
            <a:extLst>
              <a:ext uri="{FF2B5EF4-FFF2-40B4-BE49-F238E27FC236}">
                <a16:creationId xmlns:a16="http://schemas.microsoft.com/office/drawing/2014/main" id="{DFCC035B-C1FE-4E9D-B210-CB85AF9AC73F}"/>
              </a:ext>
            </a:extLst>
          </p:cNvPr>
          <p:cNvSpPr txBox="1"/>
          <p:nvPr/>
        </p:nvSpPr>
        <p:spPr>
          <a:xfrm>
            <a:off x="8122920" y="3885458"/>
            <a:ext cx="2812951" cy="1231106"/>
          </a:xfrm>
          <a:prstGeom prst="rect">
            <a:avLst/>
          </a:prstGeom>
          <a:noFill/>
        </p:spPr>
        <p:txBody>
          <a:bodyPr wrap="square" lIns="0" tIns="0" rIns="0" bIns="0" rtlCol="0">
            <a:spAutoFit/>
          </a:bodyPr>
          <a:lstStyle/>
          <a:p>
            <a:r>
              <a:rPr lang="zh-CN" altLang="en-US" sz="1600" dirty="0"/>
              <a:t>毕业论文（</a:t>
            </a:r>
            <a:r>
              <a:rPr lang="en-US" altLang="zh-CN" sz="1600" dirty="0"/>
              <a:t>graduation study</a:t>
            </a:r>
            <a:r>
              <a:rPr lang="zh-CN" altLang="en-US" sz="1600" dirty="0"/>
              <a:t>）是指高等学校（或某些专业）为对本科学生集中进行科学研究训练而要求学生在毕业前撰写的论文。</a:t>
            </a:r>
            <a:endParaRPr lang="en-US" altLang="zh-CN" sz="1600" dirty="0"/>
          </a:p>
        </p:txBody>
      </p:sp>
    </p:spTree>
    <p:extLst>
      <p:ext uri="{BB962C8B-B14F-4D97-AF65-F5344CB8AC3E}">
        <p14:creationId xmlns:p14="http://schemas.microsoft.com/office/powerpoint/2010/main" val="277695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4B11B9-C2FF-4DC3-80F8-29C34505A206}"/>
              </a:ext>
            </a:extLst>
          </p:cNvPr>
          <p:cNvPicPr>
            <a:picLocks noChangeAspect="1"/>
          </p:cNvPicPr>
          <p:nvPr/>
        </p:nvPicPr>
        <p:blipFill rotWithShape="1">
          <a:blip r:embed="rId2">
            <a:extLst>
              <a:ext uri="{28A0092B-C50C-407E-A947-70E740481C1C}">
                <a14:useLocalDpi xmlns:a14="http://schemas.microsoft.com/office/drawing/2010/main" val="0"/>
              </a:ext>
            </a:extLst>
          </a:blip>
          <a:srcRect l="680" t="-108" r="678" b="8397"/>
          <a:stretch/>
        </p:blipFill>
        <p:spPr>
          <a:xfrm>
            <a:off x="0" y="-701039"/>
            <a:ext cx="12192000" cy="7559039"/>
          </a:xfrm>
          <a:prstGeom prst="rect">
            <a:avLst/>
          </a:prstGeom>
        </p:spPr>
      </p:pic>
      <p:sp>
        <p:nvSpPr>
          <p:cNvPr id="11" name="矩形 10">
            <a:extLst>
              <a:ext uri="{FF2B5EF4-FFF2-40B4-BE49-F238E27FC236}">
                <a16:creationId xmlns:a16="http://schemas.microsoft.com/office/drawing/2014/main" id="{36B48E69-C120-455F-AC33-0CBB2323444C}"/>
              </a:ext>
            </a:extLst>
          </p:cNvPr>
          <p:cNvSpPr/>
          <p:nvPr/>
        </p:nvSpPr>
        <p:spPr>
          <a:xfrm>
            <a:off x="0" y="-701039"/>
            <a:ext cx="12192000" cy="7559039"/>
          </a:xfrm>
          <a:prstGeom prst="rect">
            <a:avLst/>
          </a:prstGeom>
          <a:gradFill flip="none" rotWithShape="1">
            <a:gsLst>
              <a:gs pos="49000">
                <a:schemeClr val="accent1">
                  <a:alpha val="37000"/>
                </a:schemeClr>
              </a:gs>
              <a:gs pos="60000">
                <a:schemeClr val="accent1">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sp>
        <p:nvSpPr>
          <p:cNvPr id="8" name="矩形 7">
            <a:extLst>
              <a:ext uri="{FF2B5EF4-FFF2-40B4-BE49-F238E27FC236}">
                <a16:creationId xmlns:a16="http://schemas.microsoft.com/office/drawing/2014/main" id="{DC6550C0-1540-45AD-BB0D-95F6C93ACD5D}"/>
              </a:ext>
            </a:extLst>
          </p:cNvPr>
          <p:cNvSpPr/>
          <p:nvPr/>
        </p:nvSpPr>
        <p:spPr>
          <a:xfrm>
            <a:off x="12463" y="-701039"/>
            <a:ext cx="12192000" cy="7559039"/>
          </a:xfrm>
          <a:prstGeom prst="rect">
            <a:avLst/>
          </a:prstGeom>
          <a:gradFill flip="none" rotWithShape="1">
            <a:gsLst>
              <a:gs pos="100000">
                <a:schemeClr val="accent1"/>
              </a:gs>
              <a:gs pos="77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sp>
        <p:nvSpPr>
          <p:cNvPr id="9" name="矩形 8">
            <a:extLst>
              <a:ext uri="{FF2B5EF4-FFF2-40B4-BE49-F238E27FC236}">
                <a16:creationId xmlns:a16="http://schemas.microsoft.com/office/drawing/2014/main" id="{395C52F9-F01C-442B-B781-A89133C6EAB3}"/>
              </a:ext>
            </a:extLst>
          </p:cNvPr>
          <p:cNvSpPr/>
          <p:nvPr/>
        </p:nvSpPr>
        <p:spPr>
          <a:xfrm>
            <a:off x="3656860" y="2244910"/>
            <a:ext cx="8522677" cy="2368180"/>
          </a:xfrm>
          <a:prstGeom prst="rect">
            <a:avLst/>
          </a:prstGeom>
          <a:solidFill>
            <a:schemeClr val="accent1">
              <a:alpha val="69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endParaRPr lang="en-US" altLang="zh-CN" sz="4800" b="1" dirty="0">
              <a:solidFill>
                <a:schemeClr val="accent1"/>
              </a:solidFill>
              <a:latin typeface="+mj-ea"/>
              <a:ea typeface="+mj-ea"/>
            </a:endParaRPr>
          </a:p>
        </p:txBody>
      </p:sp>
      <p:sp>
        <p:nvSpPr>
          <p:cNvPr id="15" name="文本框 14">
            <a:extLst>
              <a:ext uri="{FF2B5EF4-FFF2-40B4-BE49-F238E27FC236}">
                <a16:creationId xmlns:a16="http://schemas.microsoft.com/office/drawing/2014/main" id="{DD5543F6-9E4C-4FA0-9EE2-38A305E612A0}"/>
              </a:ext>
            </a:extLst>
          </p:cNvPr>
          <p:cNvSpPr txBox="1"/>
          <p:nvPr/>
        </p:nvSpPr>
        <p:spPr>
          <a:xfrm>
            <a:off x="3849714" y="2280079"/>
            <a:ext cx="2057978" cy="2123658"/>
          </a:xfrm>
          <a:prstGeom prst="rect">
            <a:avLst/>
          </a:prstGeom>
          <a:noFill/>
        </p:spPr>
        <p:txBody>
          <a:bodyPr wrap="square" lIns="0" tIns="0" rIns="0" bIns="0" rtlCol="0">
            <a:spAutoFit/>
          </a:bodyPr>
          <a:lstStyle/>
          <a:p>
            <a:pPr algn="l"/>
            <a:r>
              <a:rPr lang="en-US" altLang="zh-CN" sz="13800" dirty="0">
                <a:solidFill>
                  <a:schemeClr val="bg1"/>
                </a:solidFill>
              </a:rPr>
              <a:t>01</a:t>
            </a:r>
            <a:endParaRPr lang="zh-CN" altLang="en-US" sz="13800" dirty="0">
              <a:solidFill>
                <a:schemeClr val="bg1"/>
              </a:solidFill>
            </a:endParaRPr>
          </a:p>
        </p:txBody>
      </p:sp>
      <p:sp>
        <p:nvSpPr>
          <p:cNvPr id="16" name="矩形 15">
            <a:extLst>
              <a:ext uri="{FF2B5EF4-FFF2-40B4-BE49-F238E27FC236}">
                <a16:creationId xmlns:a16="http://schemas.microsoft.com/office/drawing/2014/main" id="{4F5EF285-8393-4CD4-B1A3-AF5E5FDF8D4C}"/>
              </a:ext>
            </a:extLst>
          </p:cNvPr>
          <p:cNvSpPr/>
          <p:nvPr/>
        </p:nvSpPr>
        <p:spPr>
          <a:xfrm>
            <a:off x="6083538" y="2767280"/>
            <a:ext cx="4193777" cy="1323439"/>
          </a:xfrm>
          <a:prstGeom prst="rect">
            <a:avLst/>
          </a:prstGeom>
        </p:spPr>
        <p:txBody>
          <a:bodyPr wrap="none">
            <a:spAutoFit/>
          </a:bodyPr>
          <a:lstStyle/>
          <a:p>
            <a:r>
              <a:rPr lang="zh-CN" altLang="en-US" sz="4800" b="1" dirty="0">
                <a:solidFill>
                  <a:schemeClr val="bg1"/>
                </a:solidFill>
                <a:latin typeface="+mj-ea"/>
                <a:ea typeface="+mj-ea"/>
              </a:rPr>
              <a:t>论文背景 </a:t>
            </a:r>
            <a:endParaRPr lang="en-US" altLang="zh-CN" sz="4800" b="1" dirty="0">
              <a:solidFill>
                <a:schemeClr val="bg1"/>
              </a:solidFill>
              <a:latin typeface="+mj-ea"/>
              <a:ea typeface="+mj-ea"/>
            </a:endParaRPr>
          </a:p>
          <a:p>
            <a:r>
              <a:rPr lang="en-US" altLang="zh-CN" sz="3200" spc="300" dirty="0">
                <a:solidFill>
                  <a:schemeClr val="bg1"/>
                </a:solidFill>
              </a:rPr>
              <a:t>Paper Background</a:t>
            </a:r>
            <a:endParaRPr lang="zh-CN" altLang="en-US" sz="3200" dirty="0">
              <a:solidFill>
                <a:schemeClr val="bg1"/>
              </a:solidFill>
            </a:endParaRPr>
          </a:p>
        </p:txBody>
      </p:sp>
      <p:cxnSp>
        <p:nvCxnSpPr>
          <p:cNvPr id="17" name="直接连接符 16">
            <a:extLst>
              <a:ext uri="{FF2B5EF4-FFF2-40B4-BE49-F238E27FC236}">
                <a16:creationId xmlns:a16="http://schemas.microsoft.com/office/drawing/2014/main" id="{AFB266EE-68C4-400B-A3AE-872E08A1464C}"/>
              </a:ext>
            </a:extLst>
          </p:cNvPr>
          <p:cNvCxnSpPr/>
          <p:nvPr/>
        </p:nvCxnSpPr>
        <p:spPr>
          <a:xfrm>
            <a:off x="5907692" y="2866291"/>
            <a:ext cx="0" cy="112541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直角三角形 17">
            <a:extLst>
              <a:ext uri="{FF2B5EF4-FFF2-40B4-BE49-F238E27FC236}">
                <a16:creationId xmlns:a16="http://schemas.microsoft.com/office/drawing/2014/main" id="{95D9022E-5FB6-49DF-A4BB-B3F2FB895278}"/>
              </a:ext>
            </a:extLst>
          </p:cNvPr>
          <p:cNvSpPr/>
          <p:nvPr/>
        </p:nvSpPr>
        <p:spPr>
          <a:xfrm>
            <a:off x="3731242" y="4296008"/>
            <a:ext cx="249793" cy="249793"/>
          </a:xfrm>
          <a:prstGeom prst="rtTriangle">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0483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EFB304A-579A-49A5-8EA6-719DDD86B8BC}"/>
              </a:ext>
            </a:extLst>
          </p:cNvPr>
          <p:cNvGrpSpPr/>
          <p:nvPr/>
        </p:nvGrpSpPr>
        <p:grpSpPr>
          <a:xfrm>
            <a:off x="5768049" y="1330836"/>
            <a:ext cx="6423951" cy="4196328"/>
            <a:chOff x="4514127" y="1325687"/>
            <a:chExt cx="6423951" cy="4196328"/>
          </a:xfrm>
        </p:grpSpPr>
        <p:sp>
          <p:nvSpPr>
            <p:cNvPr id="3" name="文本框 2">
              <a:extLst>
                <a:ext uri="{FF2B5EF4-FFF2-40B4-BE49-F238E27FC236}">
                  <a16:creationId xmlns:a16="http://schemas.microsoft.com/office/drawing/2014/main" id="{31E471AD-8361-48BA-A493-D201D8A2CF12}"/>
                </a:ext>
              </a:extLst>
            </p:cNvPr>
            <p:cNvSpPr txBox="1"/>
            <p:nvPr/>
          </p:nvSpPr>
          <p:spPr>
            <a:xfrm>
              <a:off x="4514127" y="1325687"/>
              <a:ext cx="6423951" cy="584775"/>
            </a:xfrm>
            <a:prstGeom prst="rect">
              <a:avLst/>
            </a:prstGeom>
            <a:gradFill flip="none" rotWithShape="1">
              <a:gsLst>
                <a:gs pos="13000">
                  <a:schemeClr val="bg1">
                    <a:alpha val="41000"/>
                  </a:schemeClr>
                </a:gs>
                <a:gs pos="30000">
                  <a:schemeClr val="bg1"/>
                </a:gs>
              </a:gsLst>
              <a:lin ang="0" scaled="1"/>
              <a:tileRect/>
            </a:gradFill>
          </p:spPr>
          <p:txBody>
            <a:bodyPr wrap="square" rtlCol="0">
              <a:spAutoFit/>
            </a:bodyPr>
            <a:lstStyle/>
            <a:p>
              <a:r>
                <a:rPr lang="en-US" altLang="zh-CN" sz="3200" dirty="0">
                  <a:solidFill>
                    <a:schemeClr val="bg1"/>
                  </a:solidFill>
                  <a:latin typeface="+mj-ea"/>
                  <a:ea typeface="+mj-ea"/>
                </a:rPr>
                <a:t>01</a:t>
              </a:r>
              <a:r>
                <a:rPr lang="zh-CN" altLang="en-US" sz="3200" dirty="0">
                  <a:solidFill>
                    <a:schemeClr val="bg1"/>
                  </a:solidFill>
                  <a:latin typeface="+mj-ea"/>
                  <a:ea typeface="+mj-ea"/>
                </a:rPr>
                <a:t>、</a:t>
              </a:r>
              <a:r>
                <a:rPr lang="zh-CN" altLang="en-US" sz="3200" b="1" dirty="0">
                  <a:solidFill>
                    <a:schemeClr val="accent1"/>
                  </a:solidFill>
                  <a:latin typeface="+mj-ea"/>
                  <a:ea typeface="+mj-ea"/>
                </a:rPr>
                <a:t>论文背景  </a:t>
              </a:r>
              <a:r>
                <a:rPr lang="en-US" altLang="zh-CN" spc="300" dirty="0">
                  <a:solidFill>
                    <a:schemeClr val="bg2">
                      <a:lumMod val="75000"/>
                    </a:schemeClr>
                  </a:solidFill>
                </a:rPr>
                <a:t>Paper Background</a:t>
              </a:r>
              <a:endParaRPr lang="zh-CN" altLang="en-US" spc="300" dirty="0">
                <a:solidFill>
                  <a:schemeClr val="bg2">
                    <a:lumMod val="75000"/>
                  </a:schemeClr>
                </a:solidFill>
              </a:endParaRPr>
            </a:p>
          </p:txBody>
        </p:sp>
        <p:sp>
          <p:nvSpPr>
            <p:cNvPr id="4" name="文本框 3">
              <a:extLst>
                <a:ext uri="{FF2B5EF4-FFF2-40B4-BE49-F238E27FC236}">
                  <a16:creationId xmlns:a16="http://schemas.microsoft.com/office/drawing/2014/main" id="{4ECACEF1-0DBD-4213-BEA0-52694F4714B0}"/>
                </a:ext>
              </a:extLst>
            </p:cNvPr>
            <p:cNvSpPr txBox="1"/>
            <p:nvPr/>
          </p:nvSpPr>
          <p:spPr>
            <a:xfrm>
              <a:off x="4514127" y="2521918"/>
              <a:ext cx="6423951" cy="584775"/>
            </a:xfrm>
            <a:prstGeom prst="rect">
              <a:avLst/>
            </a:prstGeom>
            <a:gradFill>
              <a:gsLst>
                <a:gs pos="13000">
                  <a:schemeClr val="bg1">
                    <a:alpha val="41000"/>
                  </a:schemeClr>
                </a:gs>
                <a:gs pos="30000">
                  <a:schemeClr val="bg1"/>
                </a:gs>
              </a:gsLst>
              <a:lin ang="0" scaled="1"/>
            </a:gradFill>
          </p:spPr>
          <p:txBody>
            <a:bodyPr wrap="square" rtlCol="0">
              <a:spAutoFit/>
            </a:bodyPr>
            <a:lstStyle/>
            <a:p>
              <a:r>
                <a:rPr lang="en-US" altLang="zh-CN" sz="3200" dirty="0">
                  <a:solidFill>
                    <a:schemeClr val="bg1"/>
                  </a:solidFill>
                  <a:latin typeface="+mj-ea"/>
                  <a:ea typeface="+mj-ea"/>
                </a:rPr>
                <a:t>02</a:t>
              </a:r>
              <a:r>
                <a:rPr lang="zh-CN" altLang="en-US" sz="3200" dirty="0">
                  <a:solidFill>
                    <a:schemeClr val="bg1"/>
                  </a:solidFill>
                  <a:latin typeface="+mj-ea"/>
                  <a:ea typeface="+mj-ea"/>
                </a:rPr>
                <a:t>、</a:t>
              </a:r>
              <a:r>
                <a:rPr lang="zh-CN" altLang="en-US" sz="3200" b="1" dirty="0">
                  <a:solidFill>
                    <a:schemeClr val="accent1"/>
                  </a:solidFill>
                  <a:latin typeface="+mj-ea"/>
                  <a:ea typeface="+mj-ea"/>
                </a:rPr>
                <a:t>理论框架  </a:t>
              </a:r>
              <a:r>
                <a:rPr lang="en-US" altLang="zh-CN" spc="300" dirty="0">
                  <a:solidFill>
                    <a:schemeClr val="bg2">
                      <a:lumMod val="75000"/>
                    </a:schemeClr>
                  </a:solidFill>
                </a:rPr>
                <a:t>Theoretical Framework</a:t>
              </a:r>
              <a:endParaRPr lang="zh-CN" altLang="en-US" spc="300" dirty="0">
                <a:solidFill>
                  <a:schemeClr val="bg2">
                    <a:lumMod val="75000"/>
                  </a:schemeClr>
                </a:solidFill>
              </a:endParaRPr>
            </a:p>
          </p:txBody>
        </p:sp>
        <p:sp>
          <p:nvSpPr>
            <p:cNvPr id="5" name="文本框 4">
              <a:extLst>
                <a:ext uri="{FF2B5EF4-FFF2-40B4-BE49-F238E27FC236}">
                  <a16:creationId xmlns:a16="http://schemas.microsoft.com/office/drawing/2014/main" id="{6689FF81-B15D-4D39-BA7C-72D0F323CD8D}"/>
                </a:ext>
              </a:extLst>
            </p:cNvPr>
            <p:cNvSpPr txBox="1"/>
            <p:nvPr/>
          </p:nvSpPr>
          <p:spPr>
            <a:xfrm>
              <a:off x="4514127" y="3748830"/>
              <a:ext cx="6423951" cy="584775"/>
            </a:xfrm>
            <a:prstGeom prst="rect">
              <a:avLst/>
            </a:prstGeom>
            <a:gradFill>
              <a:gsLst>
                <a:gs pos="13000">
                  <a:schemeClr val="bg1">
                    <a:alpha val="41000"/>
                  </a:schemeClr>
                </a:gs>
                <a:gs pos="30000">
                  <a:schemeClr val="bg1"/>
                </a:gs>
              </a:gsLst>
              <a:lin ang="0" scaled="1"/>
            </a:gradFill>
          </p:spPr>
          <p:txBody>
            <a:bodyPr wrap="square" rtlCol="0">
              <a:spAutoFit/>
            </a:bodyPr>
            <a:lstStyle/>
            <a:p>
              <a:r>
                <a:rPr lang="en-US" altLang="zh-CN" sz="3200" dirty="0">
                  <a:solidFill>
                    <a:schemeClr val="bg1"/>
                  </a:solidFill>
                  <a:latin typeface="+mj-ea"/>
                  <a:ea typeface="+mj-ea"/>
                </a:rPr>
                <a:t>03</a:t>
              </a:r>
              <a:r>
                <a:rPr lang="zh-CN" altLang="en-US" sz="3200" dirty="0">
                  <a:solidFill>
                    <a:schemeClr val="bg1"/>
                  </a:solidFill>
                  <a:latin typeface="+mj-ea"/>
                  <a:ea typeface="+mj-ea"/>
                </a:rPr>
                <a:t>、</a:t>
              </a:r>
              <a:r>
                <a:rPr lang="zh-CN" altLang="en-US" sz="3200" b="1" dirty="0">
                  <a:solidFill>
                    <a:schemeClr val="accent1"/>
                  </a:solidFill>
                  <a:latin typeface="+mj-ea"/>
                  <a:ea typeface="+mj-ea"/>
                </a:rPr>
                <a:t>研究过程  </a:t>
              </a:r>
              <a:r>
                <a:rPr lang="en-US" altLang="zh-CN" spc="300" dirty="0">
                  <a:solidFill>
                    <a:schemeClr val="bg2">
                      <a:lumMod val="75000"/>
                    </a:schemeClr>
                  </a:solidFill>
                </a:rPr>
                <a:t>Research Process</a:t>
              </a:r>
              <a:endParaRPr lang="zh-CN" altLang="en-US" dirty="0"/>
            </a:p>
          </p:txBody>
        </p:sp>
        <p:sp>
          <p:nvSpPr>
            <p:cNvPr id="6" name="文本框 5">
              <a:extLst>
                <a:ext uri="{FF2B5EF4-FFF2-40B4-BE49-F238E27FC236}">
                  <a16:creationId xmlns:a16="http://schemas.microsoft.com/office/drawing/2014/main" id="{45FA0F91-AE8E-413E-888B-5546D1FA7A35}"/>
                </a:ext>
              </a:extLst>
            </p:cNvPr>
            <p:cNvSpPr txBox="1"/>
            <p:nvPr/>
          </p:nvSpPr>
          <p:spPr>
            <a:xfrm>
              <a:off x="4514127" y="4914377"/>
              <a:ext cx="6423951" cy="584775"/>
            </a:xfrm>
            <a:prstGeom prst="rect">
              <a:avLst/>
            </a:prstGeom>
            <a:gradFill>
              <a:gsLst>
                <a:gs pos="13000">
                  <a:schemeClr val="bg1">
                    <a:alpha val="41000"/>
                  </a:schemeClr>
                </a:gs>
                <a:gs pos="30000">
                  <a:schemeClr val="bg1"/>
                </a:gs>
              </a:gsLst>
              <a:lin ang="0" scaled="1"/>
            </a:gradFill>
          </p:spPr>
          <p:txBody>
            <a:bodyPr wrap="square" rtlCol="0">
              <a:spAutoFit/>
            </a:bodyPr>
            <a:lstStyle/>
            <a:p>
              <a:r>
                <a:rPr lang="en-US" altLang="zh-CN" sz="3200" dirty="0">
                  <a:solidFill>
                    <a:schemeClr val="bg1"/>
                  </a:solidFill>
                  <a:latin typeface="+mj-ea"/>
                  <a:ea typeface="+mj-ea"/>
                </a:rPr>
                <a:t>04</a:t>
              </a:r>
              <a:r>
                <a:rPr lang="zh-CN" altLang="en-US" sz="3200" dirty="0">
                  <a:solidFill>
                    <a:schemeClr val="bg1"/>
                  </a:solidFill>
                  <a:latin typeface="+mj-ea"/>
                  <a:ea typeface="+mj-ea"/>
                </a:rPr>
                <a:t>、</a:t>
              </a:r>
              <a:r>
                <a:rPr lang="zh-CN" altLang="en-US" sz="3200" b="1" dirty="0">
                  <a:solidFill>
                    <a:schemeClr val="accent1"/>
                  </a:solidFill>
                  <a:latin typeface="+mj-ea"/>
                  <a:ea typeface="+mj-ea"/>
                </a:rPr>
                <a:t>论文结论  </a:t>
              </a:r>
              <a:r>
                <a:rPr lang="en-US" altLang="zh-CN" spc="300" dirty="0">
                  <a:solidFill>
                    <a:schemeClr val="bg2">
                      <a:lumMod val="75000"/>
                    </a:schemeClr>
                  </a:solidFill>
                </a:rPr>
                <a:t>Paper Conclusions</a:t>
              </a:r>
              <a:endParaRPr lang="zh-CN" altLang="en-US" spc="300" dirty="0">
                <a:solidFill>
                  <a:schemeClr val="bg2">
                    <a:lumMod val="75000"/>
                  </a:schemeClr>
                </a:solidFill>
              </a:endParaRPr>
            </a:p>
          </p:txBody>
        </p:sp>
        <p:cxnSp>
          <p:nvCxnSpPr>
            <p:cNvPr id="7" name="直接连接符 6">
              <a:extLst>
                <a:ext uri="{FF2B5EF4-FFF2-40B4-BE49-F238E27FC236}">
                  <a16:creationId xmlns:a16="http://schemas.microsoft.com/office/drawing/2014/main" id="{4CC8CC73-66E4-4CF8-A35C-33386AA41963}"/>
                </a:ext>
              </a:extLst>
            </p:cNvPr>
            <p:cNvCxnSpPr>
              <a:cxnSpLocks/>
            </p:cNvCxnSpPr>
            <p:nvPr/>
          </p:nvCxnSpPr>
          <p:spPr>
            <a:xfrm>
              <a:off x="4618299" y="1933461"/>
              <a:ext cx="5798241" cy="0"/>
            </a:xfrm>
            <a:prstGeom prst="line">
              <a:avLst/>
            </a:prstGeom>
            <a:ln w="19050">
              <a:solidFill>
                <a:schemeClr val="tx2">
                  <a:lumMod val="75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1AB157A-62E0-4175-8627-BDC607523077}"/>
                </a:ext>
              </a:extLst>
            </p:cNvPr>
            <p:cNvCxnSpPr>
              <a:cxnSpLocks/>
            </p:cNvCxnSpPr>
            <p:nvPr/>
          </p:nvCxnSpPr>
          <p:spPr>
            <a:xfrm>
              <a:off x="4618299" y="3106693"/>
              <a:ext cx="5798241" cy="0"/>
            </a:xfrm>
            <a:prstGeom prst="line">
              <a:avLst/>
            </a:prstGeom>
            <a:ln w="19050">
              <a:solidFill>
                <a:schemeClr val="tx2">
                  <a:lumMod val="75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5DBE5E2-C5C5-4461-97F6-4F93E0D64396}"/>
                </a:ext>
              </a:extLst>
            </p:cNvPr>
            <p:cNvCxnSpPr>
              <a:cxnSpLocks/>
            </p:cNvCxnSpPr>
            <p:nvPr/>
          </p:nvCxnSpPr>
          <p:spPr>
            <a:xfrm>
              <a:off x="5341188" y="4356264"/>
              <a:ext cx="5075352" cy="0"/>
            </a:xfrm>
            <a:prstGeom prst="line">
              <a:avLst/>
            </a:prstGeom>
            <a:ln w="19050">
              <a:solidFill>
                <a:schemeClr val="tx2">
                  <a:lumMod val="75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E4B2F3D-86DB-4917-97F5-CABEF82533BA}"/>
                </a:ext>
              </a:extLst>
            </p:cNvPr>
            <p:cNvCxnSpPr>
              <a:cxnSpLocks/>
            </p:cNvCxnSpPr>
            <p:nvPr/>
          </p:nvCxnSpPr>
          <p:spPr>
            <a:xfrm>
              <a:off x="4618299" y="5522015"/>
              <a:ext cx="5798241" cy="0"/>
            </a:xfrm>
            <a:prstGeom prst="line">
              <a:avLst/>
            </a:prstGeom>
            <a:ln w="19050">
              <a:solidFill>
                <a:schemeClr val="tx2">
                  <a:lumMod val="75000"/>
                  <a:alpha val="22000"/>
                </a:schemeClr>
              </a:solidFill>
            </a:ln>
          </p:spPr>
          <p:style>
            <a:lnRef idx="1">
              <a:schemeClr val="accent1"/>
            </a:lnRef>
            <a:fillRef idx="0">
              <a:schemeClr val="accent1"/>
            </a:fillRef>
            <a:effectRef idx="0">
              <a:schemeClr val="accent1"/>
            </a:effectRef>
            <a:fontRef idx="minor">
              <a:schemeClr val="tx1"/>
            </a:fontRef>
          </p:style>
        </p:cxnSp>
      </p:grpSp>
      <p:pic>
        <p:nvPicPr>
          <p:cNvPr id="12" name="图片 11">
            <a:extLst>
              <a:ext uri="{FF2B5EF4-FFF2-40B4-BE49-F238E27FC236}">
                <a16:creationId xmlns:a16="http://schemas.microsoft.com/office/drawing/2014/main" id="{109090FF-A5C4-4962-A7D1-336D64CB9EF8}"/>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p:blipFill>
        <p:spPr>
          <a:xfrm>
            <a:off x="7978604" y="4046366"/>
            <a:ext cx="6213084" cy="6121611"/>
          </a:xfrm>
          <a:prstGeom prst="rect">
            <a:avLst/>
          </a:prstGeom>
        </p:spPr>
      </p:pic>
    </p:spTree>
    <p:extLst>
      <p:ext uri="{BB962C8B-B14F-4D97-AF65-F5344CB8AC3E}">
        <p14:creationId xmlns:p14="http://schemas.microsoft.com/office/powerpoint/2010/main" val="1852259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2A87F6-788F-491A-A2A0-C96FECA1B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矩形 16">
            <a:extLst>
              <a:ext uri="{FF2B5EF4-FFF2-40B4-BE49-F238E27FC236}">
                <a16:creationId xmlns:a16="http://schemas.microsoft.com/office/drawing/2014/main" id="{37960FBB-EC56-4046-ACED-7A30D19955BD}"/>
              </a:ext>
            </a:extLst>
          </p:cNvPr>
          <p:cNvSpPr/>
          <p:nvPr/>
        </p:nvSpPr>
        <p:spPr>
          <a:xfrm>
            <a:off x="7139" y="0"/>
            <a:ext cx="12192000" cy="6858000"/>
          </a:xfrm>
          <a:prstGeom prst="rect">
            <a:avLst/>
          </a:prstGeom>
          <a:gradFill flip="none" rotWithShape="1">
            <a:gsLst>
              <a:gs pos="42000">
                <a:schemeClr val="accent1">
                  <a:alpha val="67000"/>
                </a:schemeClr>
              </a:gs>
              <a:gs pos="76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sp>
        <p:nvSpPr>
          <p:cNvPr id="12" name="文本框 11">
            <a:extLst>
              <a:ext uri="{FF2B5EF4-FFF2-40B4-BE49-F238E27FC236}">
                <a16:creationId xmlns:a16="http://schemas.microsoft.com/office/drawing/2014/main" id="{0335189B-D990-4B54-A3D2-5A98B03CDC44}"/>
              </a:ext>
            </a:extLst>
          </p:cNvPr>
          <p:cNvSpPr txBox="1"/>
          <p:nvPr/>
        </p:nvSpPr>
        <p:spPr>
          <a:xfrm>
            <a:off x="5206039" y="2129254"/>
            <a:ext cx="1794201" cy="1938992"/>
          </a:xfrm>
          <a:prstGeom prst="rect">
            <a:avLst/>
          </a:prstGeom>
          <a:noFill/>
        </p:spPr>
        <p:txBody>
          <a:bodyPr wrap="square" rtlCol="0">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感谢</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指导</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9E3392C-E270-4F88-B22F-36129E0C638A}"/>
              </a:ext>
            </a:extLst>
          </p:cNvPr>
          <p:cNvSpPr/>
          <p:nvPr/>
        </p:nvSpPr>
        <p:spPr>
          <a:xfrm>
            <a:off x="4966530" y="1969281"/>
            <a:ext cx="2258939" cy="2258939"/>
          </a:xfrm>
          <a:prstGeom prst="rect">
            <a:avLst/>
          </a:prstGeom>
          <a:noFill/>
          <a:ln w="730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E761204-60D7-4E27-883E-237FF9A8BD75}"/>
              </a:ext>
            </a:extLst>
          </p:cNvPr>
          <p:cNvSpPr txBox="1"/>
          <p:nvPr/>
        </p:nvSpPr>
        <p:spPr>
          <a:xfrm>
            <a:off x="4175540" y="4831879"/>
            <a:ext cx="6099858" cy="400110"/>
          </a:xfrm>
          <a:prstGeom prst="rect">
            <a:avLst/>
          </a:prstGeom>
          <a:noFill/>
        </p:spPr>
        <p:txBody>
          <a:bodyPr wrap="square" rtlCol="0">
            <a:spAutoFit/>
          </a:bodyPr>
          <a:lstStyle/>
          <a:p>
            <a:r>
              <a:rPr lang="zh-CN" altLang="en-US" sz="2000" dirty="0">
                <a:solidFill>
                  <a:schemeClr val="bg1"/>
                </a:solidFill>
                <a:latin typeface="+mn-ea"/>
              </a:rPr>
              <a:t>语大义之方，论万物之理，受益终生</a:t>
            </a:r>
          </a:p>
        </p:txBody>
      </p:sp>
    </p:spTree>
    <p:extLst>
      <p:ext uri="{BB962C8B-B14F-4D97-AF65-F5344CB8AC3E}">
        <p14:creationId xmlns:p14="http://schemas.microsoft.com/office/powerpoint/2010/main" val="2403235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9E0C3E-C7F5-43F5-A7E3-0FDEE65306BA}"/>
              </a:ext>
            </a:extLst>
          </p:cNvPr>
          <p:cNvSpPr/>
          <p:nvPr/>
        </p:nvSpPr>
        <p:spPr>
          <a:xfrm>
            <a:off x="0" y="0"/>
            <a:ext cx="12192000" cy="685084"/>
          </a:xfrm>
          <a:prstGeom prst="rect">
            <a:avLst/>
          </a:prstGeom>
          <a:solidFill>
            <a:srgbClr val="647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47097"/>
              </a:solidFill>
            </a:endParaRPr>
          </a:p>
        </p:txBody>
      </p:sp>
      <p:sp>
        <p:nvSpPr>
          <p:cNvPr id="3" name="文本框 2">
            <a:extLst>
              <a:ext uri="{FF2B5EF4-FFF2-40B4-BE49-F238E27FC236}">
                <a16:creationId xmlns:a16="http://schemas.microsoft.com/office/drawing/2014/main" id="{9517A8D5-EA1B-4721-9144-A328C2190A91}"/>
              </a:ext>
            </a:extLst>
          </p:cNvPr>
          <p:cNvSpPr txBox="1"/>
          <p:nvPr/>
        </p:nvSpPr>
        <p:spPr>
          <a:xfrm>
            <a:off x="148348" y="50154"/>
            <a:ext cx="2418736" cy="584775"/>
          </a:xfrm>
          <a:prstGeom prst="rect">
            <a:avLst/>
          </a:prstGeom>
          <a:noFill/>
        </p:spPr>
        <p:txBody>
          <a:bodyPr wrap="square" rtlCol="0">
            <a:spAutoFit/>
          </a:bodyPr>
          <a:lstStyle/>
          <a:p>
            <a:r>
              <a:rPr lang="zh-CN" altLang="en-US" sz="3200" dirty="0">
                <a:solidFill>
                  <a:schemeClr val="bg1"/>
                </a:solidFill>
                <a:effectLst>
                  <a:outerShdw blurRad="152400" dist="38100" dir="2700000" sx="97000" sy="97000" algn="tl">
                    <a:schemeClr val="bg1">
                      <a:alpha val="27000"/>
                    </a:schemeClr>
                  </a:outerShdw>
                </a:effectLst>
                <a:latin typeface="微软雅黑" panose="020B0503020204020204" pitchFamily="34" charset="-122"/>
                <a:ea typeface="微软雅黑" panose="020B0503020204020204" pitchFamily="34" charset="-122"/>
              </a:rPr>
              <a:t>色彩规范</a:t>
            </a:r>
          </a:p>
        </p:txBody>
      </p:sp>
      <p:sp>
        <p:nvSpPr>
          <p:cNvPr id="4" name="矩形 1">
            <a:extLst>
              <a:ext uri="{FF2B5EF4-FFF2-40B4-BE49-F238E27FC236}">
                <a16:creationId xmlns:a16="http://schemas.microsoft.com/office/drawing/2014/main" id="{1CDB5656-829A-47B5-A27C-D6760C0DC163}"/>
              </a:ext>
            </a:extLst>
          </p:cNvPr>
          <p:cNvSpPr/>
          <p:nvPr/>
        </p:nvSpPr>
        <p:spPr>
          <a:xfrm>
            <a:off x="1010428" y="1771292"/>
            <a:ext cx="2398142" cy="1535788"/>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082972"/>
          </a:solidFill>
          <a:ln>
            <a:noFill/>
          </a:ln>
          <a:effectLst>
            <a:outerShdw blurRad="76200" dist="38100" dir="30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3CE8977-D10E-4822-8DDC-6D9B149B9F6E}"/>
              </a:ext>
            </a:extLst>
          </p:cNvPr>
          <p:cNvSpPr txBox="1"/>
          <p:nvPr/>
        </p:nvSpPr>
        <p:spPr>
          <a:xfrm>
            <a:off x="1010427" y="1240496"/>
            <a:ext cx="1146811" cy="400110"/>
          </a:xfrm>
          <a:prstGeom prst="rect">
            <a:avLst/>
          </a:prstGeom>
          <a:noFill/>
          <a:ln w="3175">
            <a:noFill/>
          </a:ln>
        </p:spPr>
        <p:txBody>
          <a:bodyPr wrap="square" rtlCol="0">
            <a:spAutoFit/>
          </a:bodyPr>
          <a:lstStyle/>
          <a:p>
            <a:pPr marL="342900" indent="-342900">
              <a:buFont typeface="Wingdings" panose="05000000000000000000" pitchFamily="2" charset="2"/>
              <a:buChar char="n"/>
            </a:pPr>
            <a:r>
              <a:rPr lang="zh-CN" altLang="en-US" sz="2000" dirty="0">
                <a:solidFill>
                  <a:schemeClr val="tx2">
                    <a:lumMod val="60000"/>
                    <a:lumOff val="40000"/>
                  </a:schemeClr>
                </a:solidFill>
                <a:latin typeface="微软雅黑 Light" panose="020B0502040204020203" pitchFamily="34" charset="-122"/>
                <a:ea typeface="微软雅黑 Light" panose="020B0502040204020203" pitchFamily="34" charset="-122"/>
              </a:rPr>
              <a:t>主色</a:t>
            </a:r>
          </a:p>
        </p:txBody>
      </p:sp>
      <p:sp>
        <p:nvSpPr>
          <p:cNvPr id="6" name="文本框 5">
            <a:extLst>
              <a:ext uri="{FF2B5EF4-FFF2-40B4-BE49-F238E27FC236}">
                <a16:creationId xmlns:a16="http://schemas.microsoft.com/office/drawing/2014/main" id="{9AD4B1AF-929B-4139-B9D8-CB4A1C3E4B6D}"/>
              </a:ext>
            </a:extLst>
          </p:cNvPr>
          <p:cNvSpPr txBox="1"/>
          <p:nvPr/>
        </p:nvSpPr>
        <p:spPr>
          <a:xfrm>
            <a:off x="4876607" y="1226402"/>
            <a:ext cx="1547341" cy="400110"/>
          </a:xfrm>
          <a:prstGeom prst="rect">
            <a:avLst/>
          </a:prstGeom>
          <a:noFill/>
          <a:ln w="3175">
            <a:noFill/>
          </a:ln>
        </p:spPr>
        <p:txBody>
          <a:bodyPr wrap="square" rtlCol="0">
            <a:spAutoFit/>
          </a:bodyPr>
          <a:lstStyle/>
          <a:p>
            <a:pPr marL="342900" indent="-342900">
              <a:buFont typeface="Wingdings" panose="05000000000000000000" pitchFamily="2" charset="2"/>
              <a:buChar char="n"/>
            </a:pPr>
            <a:r>
              <a:rPr lang="zh-CN" altLang="en-US" sz="2000" dirty="0">
                <a:solidFill>
                  <a:schemeClr val="tx2">
                    <a:lumMod val="60000"/>
                    <a:lumOff val="40000"/>
                  </a:schemeClr>
                </a:solidFill>
                <a:latin typeface="微软雅黑 Light" panose="020B0502040204020203" pitchFamily="34" charset="-122"/>
                <a:ea typeface="微软雅黑 Light" panose="020B0502040204020203" pitchFamily="34" charset="-122"/>
              </a:rPr>
              <a:t>平衡色</a:t>
            </a:r>
          </a:p>
        </p:txBody>
      </p:sp>
      <p:sp>
        <p:nvSpPr>
          <p:cNvPr id="7" name="文本框 6">
            <a:extLst>
              <a:ext uri="{FF2B5EF4-FFF2-40B4-BE49-F238E27FC236}">
                <a16:creationId xmlns:a16="http://schemas.microsoft.com/office/drawing/2014/main" id="{B379DB73-362B-463E-A6E8-D608511AF196}"/>
              </a:ext>
            </a:extLst>
          </p:cNvPr>
          <p:cNvSpPr txBox="1"/>
          <p:nvPr/>
        </p:nvSpPr>
        <p:spPr>
          <a:xfrm>
            <a:off x="8694027" y="1226402"/>
            <a:ext cx="1862083" cy="400110"/>
          </a:xfrm>
          <a:prstGeom prst="rect">
            <a:avLst/>
          </a:prstGeom>
          <a:noFill/>
          <a:ln w="3175">
            <a:noFill/>
          </a:ln>
        </p:spPr>
        <p:txBody>
          <a:bodyPr wrap="square" rtlCol="0">
            <a:spAutoFit/>
          </a:bodyPr>
          <a:lstStyle/>
          <a:p>
            <a:pPr marL="342900" indent="-342900">
              <a:buFont typeface="Wingdings" panose="05000000000000000000" pitchFamily="2" charset="2"/>
              <a:buChar char="n"/>
            </a:pPr>
            <a:r>
              <a:rPr lang="zh-CN" altLang="en-US" sz="2000" dirty="0">
                <a:solidFill>
                  <a:schemeClr val="tx2">
                    <a:lumMod val="60000"/>
                    <a:lumOff val="40000"/>
                  </a:schemeClr>
                </a:solidFill>
                <a:latin typeface="微软雅黑 Light" panose="020B0502040204020203" pitchFamily="34" charset="-122"/>
                <a:ea typeface="微软雅黑 Light" panose="020B0502040204020203" pitchFamily="34" charset="-122"/>
              </a:rPr>
              <a:t>浅色和深色</a:t>
            </a:r>
          </a:p>
        </p:txBody>
      </p:sp>
      <p:sp>
        <p:nvSpPr>
          <p:cNvPr id="10" name="矩形 1">
            <a:extLst>
              <a:ext uri="{FF2B5EF4-FFF2-40B4-BE49-F238E27FC236}">
                <a16:creationId xmlns:a16="http://schemas.microsoft.com/office/drawing/2014/main" id="{48B4150D-E4F2-4E92-B4AE-0EB5425DE767}"/>
              </a:ext>
            </a:extLst>
          </p:cNvPr>
          <p:cNvSpPr/>
          <p:nvPr/>
        </p:nvSpPr>
        <p:spPr>
          <a:xfrm>
            <a:off x="8694028" y="1771292"/>
            <a:ext cx="2438783" cy="1535788"/>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1">
            <a:extLst>
              <a:ext uri="{FF2B5EF4-FFF2-40B4-BE49-F238E27FC236}">
                <a16:creationId xmlns:a16="http://schemas.microsoft.com/office/drawing/2014/main" id="{7CE43EFB-8AAC-4973-BA2A-2AA4DFF70571}"/>
              </a:ext>
            </a:extLst>
          </p:cNvPr>
          <p:cNvSpPr/>
          <p:nvPr/>
        </p:nvSpPr>
        <p:spPr>
          <a:xfrm>
            <a:off x="1010427" y="3307080"/>
            <a:ext cx="483093" cy="475829"/>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082972"/>
          </a:solidFill>
          <a:ln>
            <a:noFill/>
          </a:ln>
          <a:effectLst>
            <a:outerShdw blurRad="508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840DA160-0F65-4EF8-8B42-56B258844427}"/>
              </a:ext>
            </a:extLst>
          </p:cNvPr>
          <p:cNvSpPr/>
          <p:nvPr/>
        </p:nvSpPr>
        <p:spPr>
          <a:xfrm>
            <a:off x="1475321" y="3307078"/>
            <a:ext cx="483093" cy="475829"/>
          </a:xfrm>
          <a:custGeom>
            <a:avLst/>
            <a:gdLst/>
            <a:ahLst/>
            <a:cxnLst/>
            <a:rect l="0" t="0" r="0" b="0"/>
            <a:pathLst>
              <a:path w="483094" h="475830">
                <a:moveTo>
                  <a:pt x="0" y="0"/>
                </a:moveTo>
                <a:lnTo>
                  <a:pt x="483093" y="0"/>
                </a:lnTo>
                <a:lnTo>
                  <a:pt x="483093" y="475829"/>
                </a:lnTo>
                <a:lnTo>
                  <a:pt x="0" y="475829"/>
                </a:lnTo>
                <a:close/>
              </a:path>
            </a:pathLst>
          </a:custGeom>
          <a:solidFill>
            <a:srgbClr val="3F5A94"/>
          </a:solidFill>
          <a:ln>
            <a:noFill/>
          </a:ln>
          <a:effectLst>
            <a:outerShdw blurRad="50800" dist="38100" dir="2700000" algn="tl" rotWithShape="0">
              <a:srgbClr val="00000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4" name="任意多边形: 形状 33">
            <a:extLst>
              <a:ext uri="{FF2B5EF4-FFF2-40B4-BE49-F238E27FC236}">
                <a16:creationId xmlns:a16="http://schemas.microsoft.com/office/drawing/2014/main" id="{21E90DAB-1F5C-496C-B6AE-BCD5B2280923}"/>
              </a:ext>
            </a:extLst>
          </p:cNvPr>
          <p:cNvSpPr/>
          <p:nvPr/>
        </p:nvSpPr>
        <p:spPr>
          <a:xfrm>
            <a:off x="1947873" y="3307078"/>
            <a:ext cx="483093" cy="475829"/>
          </a:xfrm>
          <a:custGeom>
            <a:avLst/>
            <a:gdLst/>
            <a:ahLst/>
            <a:cxnLst/>
            <a:rect l="0" t="0" r="0" b="0"/>
            <a:pathLst>
              <a:path w="483094" h="475830">
                <a:moveTo>
                  <a:pt x="0" y="0"/>
                </a:moveTo>
                <a:lnTo>
                  <a:pt x="483093" y="0"/>
                </a:lnTo>
                <a:lnTo>
                  <a:pt x="483093" y="475829"/>
                </a:lnTo>
                <a:lnTo>
                  <a:pt x="0" y="475829"/>
                </a:lnTo>
                <a:close/>
              </a:path>
            </a:pathLst>
          </a:custGeom>
          <a:solidFill>
            <a:srgbClr val="778BB7"/>
          </a:solidFill>
          <a:ln>
            <a:noFill/>
          </a:ln>
          <a:effectLst>
            <a:outerShdw blurRad="50800" dist="38100" dir="2700000" algn="tl" rotWithShape="0">
              <a:srgbClr val="00000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6" name="任意多边形: 形状 35">
            <a:extLst>
              <a:ext uri="{FF2B5EF4-FFF2-40B4-BE49-F238E27FC236}">
                <a16:creationId xmlns:a16="http://schemas.microsoft.com/office/drawing/2014/main" id="{EC9E1B87-B4ED-4384-B332-DE840FE41DED}"/>
              </a:ext>
            </a:extLst>
          </p:cNvPr>
          <p:cNvSpPr/>
          <p:nvPr/>
        </p:nvSpPr>
        <p:spPr>
          <a:xfrm>
            <a:off x="2430966" y="3307078"/>
            <a:ext cx="483093" cy="475829"/>
          </a:xfrm>
          <a:custGeom>
            <a:avLst/>
            <a:gdLst/>
            <a:ahLst/>
            <a:cxnLst/>
            <a:rect l="0" t="0" r="0" b="0"/>
            <a:pathLst>
              <a:path w="483094" h="475830">
                <a:moveTo>
                  <a:pt x="0" y="0"/>
                </a:moveTo>
                <a:lnTo>
                  <a:pt x="483093" y="0"/>
                </a:lnTo>
                <a:lnTo>
                  <a:pt x="483093" y="475829"/>
                </a:lnTo>
                <a:lnTo>
                  <a:pt x="0" y="475829"/>
                </a:lnTo>
                <a:close/>
              </a:path>
            </a:pathLst>
          </a:custGeom>
          <a:solidFill>
            <a:srgbClr val="AFBCDA"/>
          </a:solidFill>
          <a:ln>
            <a:noFill/>
          </a:ln>
          <a:effectLst>
            <a:outerShdw blurRad="50800" dist="38100" dir="2700000" algn="tl" rotWithShape="0">
              <a:srgbClr val="00000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0" name="矩形 1">
            <a:extLst>
              <a:ext uri="{FF2B5EF4-FFF2-40B4-BE49-F238E27FC236}">
                <a16:creationId xmlns:a16="http://schemas.microsoft.com/office/drawing/2014/main" id="{49CF74EE-DFD2-45C7-9F56-51914690DE52}"/>
              </a:ext>
            </a:extLst>
          </p:cNvPr>
          <p:cNvSpPr/>
          <p:nvPr/>
        </p:nvSpPr>
        <p:spPr>
          <a:xfrm>
            <a:off x="2914187" y="3307078"/>
            <a:ext cx="483093" cy="475829"/>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E7EEFD"/>
          </a:solidFill>
          <a:ln>
            <a:noFill/>
          </a:ln>
          <a:effectLst>
            <a:outerShdw blurRad="50800" dist="38100" dir="2700000" algn="t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1">
            <a:extLst>
              <a:ext uri="{FF2B5EF4-FFF2-40B4-BE49-F238E27FC236}">
                <a16:creationId xmlns:a16="http://schemas.microsoft.com/office/drawing/2014/main" id="{FF9C1AF4-3085-4DD7-8CAB-374575C27B6D}"/>
              </a:ext>
            </a:extLst>
          </p:cNvPr>
          <p:cNvSpPr/>
          <p:nvPr/>
        </p:nvSpPr>
        <p:spPr>
          <a:xfrm>
            <a:off x="4775587" y="1771290"/>
            <a:ext cx="2398142" cy="1535788"/>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FFCC00"/>
          </a:solidFill>
          <a:ln>
            <a:noFill/>
          </a:ln>
          <a:effectLst>
            <a:outerShdw blurRad="76200" dist="38100" dir="30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1">
            <a:extLst>
              <a:ext uri="{FF2B5EF4-FFF2-40B4-BE49-F238E27FC236}">
                <a16:creationId xmlns:a16="http://schemas.microsoft.com/office/drawing/2014/main" id="{3C557629-E3B5-46B5-8224-0A99BE978C7F}"/>
              </a:ext>
            </a:extLst>
          </p:cNvPr>
          <p:cNvSpPr/>
          <p:nvPr/>
        </p:nvSpPr>
        <p:spPr>
          <a:xfrm>
            <a:off x="4775586" y="3307077"/>
            <a:ext cx="483093" cy="475829"/>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FFCC00"/>
          </a:solidFill>
          <a:ln>
            <a:noFill/>
          </a:ln>
          <a:effectLst>
            <a:outerShdw blurRad="508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1273CCE2-8FCB-4296-9C24-EA8C93C94787}"/>
              </a:ext>
            </a:extLst>
          </p:cNvPr>
          <p:cNvSpPr/>
          <p:nvPr/>
        </p:nvSpPr>
        <p:spPr>
          <a:xfrm>
            <a:off x="5259277" y="3301362"/>
            <a:ext cx="483093" cy="475829"/>
          </a:xfrm>
          <a:custGeom>
            <a:avLst/>
            <a:gdLst/>
            <a:ahLst/>
            <a:cxnLst/>
            <a:rect l="0" t="0" r="0" b="0"/>
            <a:pathLst>
              <a:path w="483094" h="475830">
                <a:moveTo>
                  <a:pt x="0" y="0"/>
                </a:moveTo>
                <a:lnTo>
                  <a:pt x="483093" y="0"/>
                </a:lnTo>
                <a:lnTo>
                  <a:pt x="483093" y="475829"/>
                </a:lnTo>
                <a:lnTo>
                  <a:pt x="0" y="475829"/>
                </a:lnTo>
                <a:close/>
              </a:path>
            </a:pathLst>
          </a:custGeom>
          <a:solidFill>
            <a:srgbClr val="FFD631"/>
          </a:solidFill>
          <a:ln>
            <a:noFill/>
          </a:ln>
          <a:effectLst>
            <a:outerShdw blurRad="50800" dist="38100" dir="2700000" algn="tl"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任意多边形: 形状 44">
            <a:extLst>
              <a:ext uri="{FF2B5EF4-FFF2-40B4-BE49-F238E27FC236}">
                <a16:creationId xmlns:a16="http://schemas.microsoft.com/office/drawing/2014/main" id="{82309647-0F09-4300-A486-76CAB094E8F4}"/>
              </a:ext>
            </a:extLst>
          </p:cNvPr>
          <p:cNvSpPr/>
          <p:nvPr/>
        </p:nvSpPr>
        <p:spPr>
          <a:xfrm>
            <a:off x="5742966" y="3305806"/>
            <a:ext cx="483093" cy="475829"/>
          </a:xfrm>
          <a:custGeom>
            <a:avLst/>
            <a:gdLst/>
            <a:ahLst/>
            <a:cxnLst/>
            <a:rect l="0" t="0" r="0" b="0"/>
            <a:pathLst>
              <a:path w="483094" h="475830">
                <a:moveTo>
                  <a:pt x="0" y="0"/>
                </a:moveTo>
                <a:lnTo>
                  <a:pt x="483093" y="0"/>
                </a:lnTo>
                <a:lnTo>
                  <a:pt x="483093" y="475829"/>
                </a:lnTo>
                <a:lnTo>
                  <a:pt x="0" y="475829"/>
                </a:lnTo>
                <a:close/>
              </a:path>
            </a:pathLst>
          </a:custGeom>
          <a:solidFill>
            <a:srgbClr val="FFE062"/>
          </a:solidFill>
          <a:ln>
            <a:noFill/>
          </a:ln>
          <a:effectLst>
            <a:outerShdw blurRad="50800" dist="38100" dir="2700000" algn="tl"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7" name="任意多边形: 形状 46">
            <a:extLst>
              <a:ext uri="{FF2B5EF4-FFF2-40B4-BE49-F238E27FC236}">
                <a16:creationId xmlns:a16="http://schemas.microsoft.com/office/drawing/2014/main" id="{941DB7E0-EF0F-4633-95C1-29A38A1B9FE5}"/>
              </a:ext>
            </a:extLst>
          </p:cNvPr>
          <p:cNvSpPr/>
          <p:nvPr/>
        </p:nvSpPr>
        <p:spPr>
          <a:xfrm>
            <a:off x="6226656" y="3307710"/>
            <a:ext cx="483093" cy="475829"/>
          </a:xfrm>
          <a:custGeom>
            <a:avLst/>
            <a:gdLst/>
            <a:ahLst/>
            <a:cxnLst/>
            <a:rect l="0" t="0" r="0" b="0"/>
            <a:pathLst>
              <a:path w="483094" h="475830">
                <a:moveTo>
                  <a:pt x="0" y="0"/>
                </a:moveTo>
                <a:lnTo>
                  <a:pt x="483093" y="0"/>
                </a:lnTo>
                <a:lnTo>
                  <a:pt x="483093" y="475829"/>
                </a:lnTo>
                <a:lnTo>
                  <a:pt x="0" y="475829"/>
                </a:lnTo>
                <a:close/>
              </a:path>
            </a:pathLst>
          </a:custGeom>
          <a:solidFill>
            <a:srgbClr val="FFEA93"/>
          </a:solidFill>
          <a:ln>
            <a:noFill/>
          </a:ln>
          <a:effectLst>
            <a:outerShdw blurRad="50800" dist="38100" dir="2700000" algn="tl"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1" name="矩形 1">
            <a:extLst>
              <a:ext uri="{FF2B5EF4-FFF2-40B4-BE49-F238E27FC236}">
                <a16:creationId xmlns:a16="http://schemas.microsoft.com/office/drawing/2014/main" id="{1BF9FB20-7007-47DC-B3E3-2BB56E29F0E4}"/>
              </a:ext>
            </a:extLst>
          </p:cNvPr>
          <p:cNvSpPr/>
          <p:nvPr/>
        </p:nvSpPr>
        <p:spPr>
          <a:xfrm>
            <a:off x="6690934" y="3308130"/>
            <a:ext cx="483093" cy="475829"/>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FFF4C5"/>
          </a:solidFill>
          <a:ln>
            <a:noFill/>
          </a:ln>
          <a:effectLst>
            <a:outerShdw blurRad="508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1">
            <a:extLst>
              <a:ext uri="{FF2B5EF4-FFF2-40B4-BE49-F238E27FC236}">
                <a16:creationId xmlns:a16="http://schemas.microsoft.com/office/drawing/2014/main" id="{77579801-F811-45A5-9220-1FD4BF3C1454}"/>
              </a:ext>
            </a:extLst>
          </p:cNvPr>
          <p:cNvSpPr/>
          <p:nvPr/>
        </p:nvSpPr>
        <p:spPr>
          <a:xfrm>
            <a:off x="8694625" y="3301361"/>
            <a:ext cx="483093" cy="475829"/>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F2F2F2"/>
          </a:solidFill>
          <a:ln>
            <a:noFill/>
          </a:ln>
          <a:effectLst>
            <a:outerShdw blurRad="508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a:extLst>
              <a:ext uri="{FF2B5EF4-FFF2-40B4-BE49-F238E27FC236}">
                <a16:creationId xmlns:a16="http://schemas.microsoft.com/office/drawing/2014/main" id="{0EE7A1B7-EC02-40B5-B425-F2CD4CD8B819}"/>
              </a:ext>
            </a:extLst>
          </p:cNvPr>
          <p:cNvSpPr/>
          <p:nvPr/>
        </p:nvSpPr>
        <p:spPr>
          <a:xfrm>
            <a:off x="9183399" y="3298238"/>
            <a:ext cx="483093" cy="475829"/>
          </a:xfrm>
          <a:custGeom>
            <a:avLst/>
            <a:gdLst/>
            <a:ahLst/>
            <a:cxnLst/>
            <a:rect l="0" t="0" r="0" b="0"/>
            <a:pathLst>
              <a:path w="483094" h="475830">
                <a:moveTo>
                  <a:pt x="0" y="0"/>
                </a:moveTo>
                <a:lnTo>
                  <a:pt x="483093" y="0"/>
                </a:lnTo>
                <a:lnTo>
                  <a:pt x="483093" y="475829"/>
                </a:lnTo>
                <a:lnTo>
                  <a:pt x="0" y="475829"/>
                </a:lnTo>
                <a:close/>
              </a:path>
            </a:pathLst>
          </a:custGeom>
          <a:solidFill>
            <a:srgbClr val="F5F5F5">
              <a:alpha val="75250"/>
            </a:srgbClr>
          </a:solidFill>
          <a:ln>
            <a:noFill/>
          </a:ln>
          <a:effectLst>
            <a:outerShdw blurRad="50800" dist="38100" dir="2700000" algn="tl"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任意多边形: 形状 83">
            <a:extLst>
              <a:ext uri="{FF2B5EF4-FFF2-40B4-BE49-F238E27FC236}">
                <a16:creationId xmlns:a16="http://schemas.microsoft.com/office/drawing/2014/main" id="{FD22C0BE-FFC6-4895-9EBB-74AA77622FDC}"/>
              </a:ext>
            </a:extLst>
          </p:cNvPr>
          <p:cNvSpPr/>
          <p:nvPr/>
        </p:nvSpPr>
        <p:spPr>
          <a:xfrm>
            <a:off x="9672172" y="3295114"/>
            <a:ext cx="483093" cy="475829"/>
          </a:xfrm>
          <a:custGeom>
            <a:avLst/>
            <a:gdLst/>
            <a:ahLst/>
            <a:cxnLst/>
            <a:rect l="0" t="0" r="0" b="0"/>
            <a:pathLst>
              <a:path w="483094" h="475830">
                <a:moveTo>
                  <a:pt x="0" y="0"/>
                </a:moveTo>
                <a:lnTo>
                  <a:pt x="483093" y="0"/>
                </a:lnTo>
                <a:lnTo>
                  <a:pt x="483093" y="475829"/>
                </a:lnTo>
                <a:lnTo>
                  <a:pt x="0" y="475829"/>
                </a:lnTo>
                <a:close/>
              </a:path>
            </a:pathLst>
          </a:custGeom>
          <a:solidFill>
            <a:srgbClr val="F8F8F8">
              <a:alpha val="50500"/>
            </a:srgbClr>
          </a:solidFill>
          <a:ln>
            <a:noFill/>
          </a:ln>
          <a:effectLst>
            <a:outerShdw blurRad="50800" dist="38100" dir="2700000" algn="tl"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任意多边形: 形状 85">
            <a:extLst>
              <a:ext uri="{FF2B5EF4-FFF2-40B4-BE49-F238E27FC236}">
                <a16:creationId xmlns:a16="http://schemas.microsoft.com/office/drawing/2014/main" id="{9015859D-BD8F-47CE-8F66-234F360A3E70}"/>
              </a:ext>
            </a:extLst>
          </p:cNvPr>
          <p:cNvSpPr/>
          <p:nvPr/>
        </p:nvSpPr>
        <p:spPr>
          <a:xfrm>
            <a:off x="10160945" y="3291990"/>
            <a:ext cx="483093" cy="475829"/>
          </a:xfrm>
          <a:custGeom>
            <a:avLst/>
            <a:gdLst/>
            <a:ahLst/>
            <a:cxnLst/>
            <a:rect l="0" t="0" r="0" b="0"/>
            <a:pathLst>
              <a:path w="483094" h="475830">
                <a:moveTo>
                  <a:pt x="0" y="0"/>
                </a:moveTo>
                <a:lnTo>
                  <a:pt x="483093" y="0"/>
                </a:lnTo>
                <a:lnTo>
                  <a:pt x="483093" y="475829"/>
                </a:lnTo>
                <a:lnTo>
                  <a:pt x="0" y="475829"/>
                </a:lnTo>
                <a:close/>
              </a:path>
            </a:pathLst>
          </a:custGeom>
          <a:solidFill>
            <a:srgbClr val="FBFBFB">
              <a:alpha val="25750"/>
            </a:srgbClr>
          </a:solidFill>
          <a:ln>
            <a:noFill/>
          </a:ln>
          <a:effectLst>
            <a:outerShdw blurRad="50800" dist="38100" dir="2700000" algn="tl"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0" name="矩形 1">
            <a:extLst>
              <a:ext uri="{FF2B5EF4-FFF2-40B4-BE49-F238E27FC236}">
                <a16:creationId xmlns:a16="http://schemas.microsoft.com/office/drawing/2014/main" id="{BB4EE959-B9DB-48E5-B6EE-E9954646275E}"/>
              </a:ext>
            </a:extLst>
          </p:cNvPr>
          <p:cNvSpPr/>
          <p:nvPr/>
        </p:nvSpPr>
        <p:spPr>
          <a:xfrm>
            <a:off x="10649717" y="3288865"/>
            <a:ext cx="483093" cy="475829"/>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chemeClr val="bg1">
              <a:alpha val="1000"/>
            </a:schemeClr>
          </a:solidFill>
          <a:ln>
            <a:noFill/>
          </a:ln>
          <a:effectLst>
            <a:outerShdw blurRad="508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FC38256F-CDD4-47E9-BE16-05B80EA84564}"/>
              </a:ext>
            </a:extLst>
          </p:cNvPr>
          <p:cNvSpPr txBox="1"/>
          <p:nvPr/>
        </p:nvSpPr>
        <p:spPr>
          <a:xfrm>
            <a:off x="1010427" y="4054866"/>
            <a:ext cx="2695219" cy="400110"/>
          </a:xfrm>
          <a:prstGeom prst="rect">
            <a:avLst/>
          </a:prstGeom>
          <a:noFill/>
          <a:ln w="3175">
            <a:noFill/>
          </a:ln>
        </p:spPr>
        <p:txBody>
          <a:bodyPr wrap="square" rtlCol="0">
            <a:spAutoFit/>
          </a:bodyPr>
          <a:lstStyle/>
          <a:p>
            <a:pPr marL="342900" indent="-342900">
              <a:buFont typeface="Wingdings" panose="05000000000000000000" pitchFamily="2" charset="2"/>
              <a:buChar char="n"/>
            </a:pPr>
            <a:r>
              <a:rPr lang="zh-CN" altLang="en-US" sz="2000" dirty="0">
                <a:solidFill>
                  <a:schemeClr val="tx2">
                    <a:lumMod val="60000"/>
                    <a:lumOff val="40000"/>
                  </a:schemeClr>
                </a:solidFill>
                <a:latin typeface="微软雅黑 Light" panose="020B0502040204020203" pitchFamily="34" charset="-122"/>
                <a:ea typeface="微软雅黑 Light" panose="020B0502040204020203" pitchFamily="34" charset="-122"/>
              </a:rPr>
              <a:t>主色同频色</a:t>
            </a:r>
          </a:p>
        </p:txBody>
      </p:sp>
      <p:grpSp>
        <p:nvGrpSpPr>
          <p:cNvPr id="108" name="组合 107">
            <a:extLst>
              <a:ext uri="{FF2B5EF4-FFF2-40B4-BE49-F238E27FC236}">
                <a16:creationId xmlns:a16="http://schemas.microsoft.com/office/drawing/2014/main" id="{8D42C085-8BB7-4D6F-AB8E-2C518E0DBEAC}"/>
              </a:ext>
            </a:extLst>
          </p:cNvPr>
          <p:cNvGrpSpPr/>
          <p:nvPr/>
        </p:nvGrpSpPr>
        <p:grpSpPr>
          <a:xfrm>
            <a:off x="8694027" y="4362611"/>
            <a:ext cx="2438784" cy="2017211"/>
            <a:chOff x="8694027" y="4292122"/>
            <a:chExt cx="2438784" cy="2017211"/>
          </a:xfrm>
        </p:grpSpPr>
        <p:sp>
          <p:nvSpPr>
            <p:cNvPr id="11" name="矩形 1">
              <a:extLst>
                <a:ext uri="{FF2B5EF4-FFF2-40B4-BE49-F238E27FC236}">
                  <a16:creationId xmlns:a16="http://schemas.microsoft.com/office/drawing/2014/main" id="{AD777F56-16AA-4A21-B7A8-92CCFA8EEBA6}"/>
                </a:ext>
              </a:extLst>
            </p:cNvPr>
            <p:cNvSpPr/>
            <p:nvPr/>
          </p:nvSpPr>
          <p:spPr>
            <a:xfrm>
              <a:off x="8694027" y="4292122"/>
              <a:ext cx="2438783" cy="1535788"/>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1">
              <a:extLst>
                <a:ext uri="{FF2B5EF4-FFF2-40B4-BE49-F238E27FC236}">
                  <a16:creationId xmlns:a16="http://schemas.microsoft.com/office/drawing/2014/main" id="{295725E1-E945-4CAB-B619-C65F60467298}"/>
                </a:ext>
              </a:extLst>
            </p:cNvPr>
            <p:cNvSpPr/>
            <p:nvPr/>
          </p:nvSpPr>
          <p:spPr>
            <a:xfrm>
              <a:off x="8694627" y="5827909"/>
              <a:ext cx="488772" cy="481423"/>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000000"/>
            </a:solidFill>
            <a:ln>
              <a:noFill/>
            </a:ln>
            <a:effectLst>
              <a:outerShdw blurRad="508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a:extLst>
                <a:ext uri="{FF2B5EF4-FFF2-40B4-BE49-F238E27FC236}">
                  <a16:creationId xmlns:a16="http://schemas.microsoft.com/office/drawing/2014/main" id="{C6B58487-6FE1-4BB7-B494-D449F57C8861}"/>
                </a:ext>
              </a:extLst>
            </p:cNvPr>
            <p:cNvSpPr/>
            <p:nvPr/>
          </p:nvSpPr>
          <p:spPr>
            <a:xfrm>
              <a:off x="9181980" y="5827910"/>
              <a:ext cx="488772" cy="481423"/>
            </a:xfrm>
            <a:custGeom>
              <a:avLst/>
              <a:gdLst/>
              <a:ahLst/>
              <a:cxnLst/>
              <a:rect l="0" t="0" r="0" b="0"/>
              <a:pathLst>
                <a:path w="488773" h="481424">
                  <a:moveTo>
                    <a:pt x="0" y="0"/>
                  </a:moveTo>
                  <a:lnTo>
                    <a:pt x="488772" y="0"/>
                  </a:lnTo>
                  <a:lnTo>
                    <a:pt x="488772" y="481423"/>
                  </a:lnTo>
                  <a:lnTo>
                    <a:pt x="0" y="481423"/>
                  </a:lnTo>
                  <a:close/>
                </a:path>
              </a:pathLst>
            </a:custGeom>
            <a:solidFill>
              <a:srgbClr val="1F1F1F"/>
            </a:solidFill>
            <a:ln>
              <a:noFill/>
            </a:ln>
            <a:effectLst>
              <a:outerShdw blurRad="50800" dist="38100" dir="2700000" algn="tl"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5" name="任意多边形: 形状 104">
              <a:extLst>
                <a:ext uri="{FF2B5EF4-FFF2-40B4-BE49-F238E27FC236}">
                  <a16:creationId xmlns:a16="http://schemas.microsoft.com/office/drawing/2014/main" id="{DDC91EF2-616C-4D9C-AB18-D754FD5D76D0}"/>
                </a:ext>
              </a:extLst>
            </p:cNvPr>
            <p:cNvSpPr/>
            <p:nvPr/>
          </p:nvSpPr>
          <p:spPr>
            <a:xfrm>
              <a:off x="9669332" y="5827910"/>
              <a:ext cx="488772" cy="481423"/>
            </a:xfrm>
            <a:custGeom>
              <a:avLst/>
              <a:gdLst/>
              <a:ahLst/>
              <a:cxnLst/>
              <a:rect l="0" t="0" r="0" b="0"/>
              <a:pathLst>
                <a:path w="488775" h="481424">
                  <a:moveTo>
                    <a:pt x="0" y="0"/>
                  </a:moveTo>
                  <a:lnTo>
                    <a:pt x="488774" y="0"/>
                  </a:lnTo>
                  <a:lnTo>
                    <a:pt x="488774" y="481423"/>
                  </a:lnTo>
                  <a:lnTo>
                    <a:pt x="0" y="481423"/>
                  </a:lnTo>
                  <a:close/>
                </a:path>
              </a:pathLst>
            </a:custGeom>
            <a:solidFill>
              <a:srgbClr val="3F3F3F"/>
            </a:solidFill>
            <a:ln>
              <a:noFill/>
            </a:ln>
            <a:effectLst>
              <a:outerShdw blurRad="50800" dist="38100" dir="2700000" algn="tl"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7" name="任意多边形: 形状 106">
              <a:extLst>
                <a:ext uri="{FF2B5EF4-FFF2-40B4-BE49-F238E27FC236}">
                  <a16:creationId xmlns:a16="http://schemas.microsoft.com/office/drawing/2014/main" id="{AEC4694F-AFFD-45C8-9F70-1EAFEA24DF02}"/>
                </a:ext>
              </a:extLst>
            </p:cNvPr>
            <p:cNvSpPr/>
            <p:nvPr/>
          </p:nvSpPr>
          <p:spPr>
            <a:xfrm>
              <a:off x="10156685" y="5827910"/>
              <a:ext cx="488772" cy="481423"/>
            </a:xfrm>
            <a:custGeom>
              <a:avLst/>
              <a:gdLst/>
              <a:ahLst/>
              <a:cxnLst/>
              <a:rect l="0" t="0" r="0" b="0"/>
              <a:pathLst>
                <a:path w="488774" h="481424">
                  <a:moveTo>
                    <a:pt x="0" y="0"/>
                  </a:moveTo>
                  <a:lnTo>
                    <a:pt x="488773" y="0"/>
                  </a:lnTo>
                  <a:lnTo>
                    <a:pt x="488773" y="481423"/>
                  </a:lnTo>
                  <a:lnTo>
                    <a:pt x="0" y="481423"/>
                  </a:lnTo>
                  <a:close/>
                </a:path>
              </a:pathLst>
            </a:custGeom>
            <a:solidFill>
              <a:srgbClr val="5F5F5F"/>
            </a:solidFill>
            <a:ln>
              <a:noFill/>
            </a:ln>
            <a:effectLst>
              <a:outerShdw blurRad="50800" dist="38100" dir="2700000" algn="tl"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9" name="矩形 1">
              <a:extLst>
                <a:ext uri="{FF2B5EF4-FFF2-40B4-BE49-F238E27FC236}">
                  <a16:creationId xmlns:a16="http://schemas.microsoft.com/office/drawing/2014/main" id="{0103E011-34A9-42F4-9B0E-5E8FA7D2EB65}"/>
                </a:ext>
              </a:extLst>
            </p:cNvPr>
            <p:cNvSpPr/>
            <p:nvPr/>
          </p:nvSpPr>
          <p:spPr>
            <a:xfrm>
              <a:off x="10644039" y="5827909"/>
              <a:ext cx="488772" cy="481423"/>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chemeClr val="bg1">
                <a:lumMod val="50000"/>
              </a:schemeClr>
            </a:solidFill>
            <a:ln>
              <a:noFill/>
            </a:ln>
            <a:effectLst>
              <a:outerShdw blurRad="508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4">
            <a:extLst>
              <a:ext uri="{FF2B5EF4-FFF2-40B4-BE49-F238E27FC236}">
                <a16:creationId xmlns:a16="http://schemas.microsoft.com/office/drawing/2014/main" id="{62C793C1-0263-4BA9-96E5-503D0C2C60A7}"/>
              </a:ext>
            </a:extLst>
          </p:cNvPr>
          <p:cNvGrpSpPr/>
          <p:nvPr/>
        </p:nvGrpSpPr>
        <p:grpSpPr>
          <a:xfrm>
            <a:off x="1058418" y="4655081"/>
            <a:ext cx="5457136" cy="762318"/>
            <a:chOff x="1059190" y="4561507"/>
            <a:chExt cx="5457136" cy="762318"/>
          </a:xfrm>
          <a:effectLst>
            <a:outerShdw blurRad="88900" dist="38100" dir="2700000" algn="tl" rotWithShape="0">
              <a:prstClr val="black">
                <a:alpha val="22000"/>
              </a:prstClr>
            </a:outerShdw>
          </a:effectLst>
        </p:grpSpPr>
        <p:sp>
          <p:nvSpPr>
            <p:cNvPr id="117" name="矩形 1">
              <a:extLst>
                <a:ext uri="{FF2B5EF4-FFF2-40B4-BE49-F238E27FC236}">
                  <a16:creationId xmlns:a16="http://schemas.microsoft.com/office/drawing/2014/main" id="{2C378910-9928-4F76-8F65-CEAD4CC3BED0}"/>
                </a:ext>
              </a:extLst>
            </p:cNvPr>
            <p:cNvSpPr/>
            <p:nvPr/>
          </p:nvSpPr>
          <p:spPr>
            <a:xfrm>
              <a:off x="1059190" y="4561507"/>
              <a:ext cx="773956" cy="762318"/>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082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a:extLst>
                <a:ext uri="{FF2B5EF4-FFF2-40B4-BE49-F238E27FC236}">
                  <a16:creationId xmlns:a16="http://schemas.microsoft.com/office/drawing/2014/main" id="{D92C47F3-7ECB-4039-9B92-E2DE2DB43EB5}"/>
                </a:ext>
              </a:extLst>
            </p:cNvPr>
            <p:cNvSpPr/>
            <p:nvPr/>
          </p:nvSpPr>
          <p:spPr>
            <a:xfrm>
              <a:off x="1995826" y="4561507"/>
              <a:ext cx="773956" cy="762318"/>
            </a:xfrm>
            <a:custGeom>
              <a:avLst/>
              <a:gdLst/>
              <a:ahLst/>
              <a:cxnLst/>
              <a:rect l="0" t="0" r="0" b="0"/>
              <a:pathLst>
                <a:path w="1307691" h="1288027">
                  <a:moveTo>
                    <a:pt x="0" y="0"/>
                  </a:moveTo>
                  <a:lnTo>
                    <a:pt x="1307690" y="0"/>
                  </a:lnTo>
                  <a:lnTo>
                    <a:pt x="1307690" y="1288026"/>
                  </a:lnTo>
                  <a:lnTo>
                    <a:pt x="0" y="1288026"/>
                  </a:lnTo>
                  <a:close/>
                </a:path>
              </a:pathLst>
            </a:custGeom>
            <a:solidFill>
              <a:srgbClr val="2032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19" name="任意多边形: 形状 118">
              <a:extLst>
                <a:ext uri="{FF2B5EF4-FFF2-40B4-BE49-F238E27FC236}">
                  <a16:creationId xmlns:a16="http://schemas.microsoft.com/office/drawing/2014/main" id="{C1DDB6F6-AB83-4B63-A270-AD0844A3A026}"/>
                </a:ext>
              </a:extLst>
            </p:cNvPr>
            <p:cNvSpPr/>
            <p:nvPr/>
          </p:nvSpPr>
          <p:spPr>
            <a:xfrm>
              <a:off x="2932462" y="4561507"/>
              <a:ext cx="773956" cy="762318"/>
            </a:xfrm>
            <a:custGeom>
              <a:avLst/>
              <a:gdLst/>
              <a:ahLst/>
              <a:cxnLst/>
              <a:rect l="0" t="0" r="0" b="0"/>
              <a:pathLst>
                <a:path w="1307691" h="1288027">
                  <a:moveTo>
                    <a:pt x="0" y="0"/>
                  </a:moveTo>
                  <a:lnTo>
                    <a:pt x="1307690" y="0"/>
                  </a:lnTo>
                  <a:lnTo>
                    <a:pt x="1307690" y="1288026"/>
                  </a:lnTo>
                  <a:lnTo>
                    <a:pt x="0" y="1288026"/>
                  </a:lnTo>
                  <a:close/>
                </a:path>
              </a:pathLst>
            </a:custGeom>
            <a:solidFill>
              <a:srgbClr val="393B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20" name="任意多边形: 形状 119">
              <a:extLst>
                <a:ext uri="{FF2B5EF4-FFF2-40B4-BE49-F238E27FC236}">
                  <a16:creationId xmlns:a16="http://schemas.microsoft.com/office/drawing/2014/main" id="{6AE2792E-9F5F-405D-839A-EB2FE85C7892}"/>
                </a:ext>
              </a:extLst>
            </p:cNvPr>
            <p:cNvSpPr/>
            <p:nvPr/>
          </p:nvSpPr>
          <p:spPr>
            <a:xfrm>
              <a:off x="3869098" y="4561507"/>
              <a:ext cx="773956" cy="762318"/>
            </a:xfrm>
            <a:custGeom>
              <a:avLst/>
              <a:gdLst/>
              <a:ahLst/>
              <a:cxnLst/>
              <a:rect l="0" t="0" r="0" b="0"/>
              <a:pathLst>
                <a:path w="1307691" h="1288027">
                  <a:moveTo>
                    <a:pt x="0" y="0"/>
                  </a:moveTo>
                  <a:lnTo>
                    <a:pt x="1307690" y="0"/>
                  </a:lnTo>
                  <a:lnTo>
                    <a:pt x="1307690" y="1288026"/>
                  </a:lnTo>
                  <a:lnTo>
                    <a:pt x="0" y="1288026"/>
                  </a:lnTo>
                  <a:close/>
                </a:path>
              </a:pathLst>
            </a:custGeom>
            <a:solidFill>
              <a:srgbClr val="5244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21" name="任意多边形: 形状 120">
              <a:extLst>
                <a:ext uri="{FF2B5EF4-FFF2-40B4-BE49-F238E27FC236}">
                  <a16:creationId xmlns:a16="http://schemas.microsoft.com/office/drawing/2014/main" id="{558B40B5-C908-484D-895D-B2A8FD4338A5}"/>
                </a:ext>
              </a:extLst>
            </p:cNvPr>
            <p:cNvSpPr/>
            <p:nvPr/>
          </p:nvSpPr>
          <p:spPr>
            <a:xfrm>
              <a:off x="4805734" y="4561507"/>
              <a:ext cx="773956" cy="762318"/>
            </a:xfrm>
            <a:custGeom>
              <a:avLst/>
              <a:gdLst/>
              <a:ahLst/>
              <a:cxnLst/>
              <a:rect l="0" t="0" r="0" b="0"/>
              <a:pathLst>
                <a:path w="1307691" h="1288027">
                  <a:moveTo>
                    <a:pt x="0" y="0"/>
                  </a:moveTo>
                  <a:lnTo>
                    <a:pt x="1307690" y="0"/>
                  </a:lnTo>
                  <a:lnTo>
                    <a:pt x="1307690" y="1288026"/>
                  </a:lnTo>
                  <a:lnTo>
                    <a:pt x="0" y="1288026"/>
                  </a:lnTo>
                  <a:close/>
                </a:path>
              </a:pathLst>
            </a:custGeom>
            <a:solidFill>
              <a:srgbClr val="6B4D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22" name="矩形 4">
              <a:extLst>
                <a:ext uri="{FF2B5EF4-FFF2-40B4-BE49-F238E27FC236}">
                  <a16:creationId xmlns:a16="http://schemas.microsoft.com/office/drawing/2014/main" id="{77FAC80E-C178-44F5-A3AC-6A29997CB843}"/>
                </a:ext>
              </a:extLst>
            </p:cNvPr>
            <p:cNvSpPr/>
            <p:nvPr/>
          </p:nvSpPr>
          <p:spPr>
            <a:xfrm>
              <a:off x="5742370" y="4561507"/>
              <a:ext cx="773956" cy="762318"/>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7963644 w 9271334"/>
                <a:gd name="connsiteY0" fmla="*/ 2077320 h 3365346"/>
                <a:gd name="connsiteX1" fmla="*/ 0 w 9271334"/>
                <a:gd name="connsiteY1" fmla="*/ 0 h 3365346"/>
                <a:gd name="connsiteX2" fmla="*/ 9271334 w 9271334"/>
                <a:gd name="connsiteY2" fmla="*/ 2077320 h 3365346"/>
                <a:gd name="connsiteX3" fmla="*/ 9271334 w 9271334"/>
                <a:gd name="connsiteY3" fmla="*/ 3365346 h 3365346"/>
                <a:gd name="connsiteX4" fmla="*/ 7963644 w 9271334"/>
                <a:gd name="connsiteY4" fmla="*/ 3365346 h 3365346"/>
                <a:gd name="connsiteX5" fmla="*/ 7963644 w 9271334"/>
                <a:gd name="connsiteY5" fmla="*/ 2077320 h 3365346"/>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845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a:extLst>
              <a:ext uri="{FF2B5EF4-FFF2-40B4-BE49-F238E27FC236}">
                <a16:creationId xmlns:a16="http://schemas.microsoft.com/office/drawing/2014/main" id="{D820FF1A-FDDA-49DE-8AD2-B1EBA971F2A7}"/>
              </a:ext>
            </a:extLst>
          </p:cNvPr>
          <p:cNvGrpSpPr/>
          <p:nvPr/>
        </p:nvGrpSpPr>
        <p:grpSpPr>
          <a:xfrm>
            <a:off x="1059189" y="5617504"/>
            <a:ext cx="5458363" cy="762318"/>
            <a:chOff x="1059189" y="5484402"/>
            <a:chExt cx="5458363" cy="762318"/>
          </a:xfrm>
          <a:effectLst>
            <a:outerShdw blurRad="101600" dist="38100" dir="2700000" algn="tl" rotWithShape="0">
              <a:prstClr val="black">
                <a:alpha val="16000"/>
              </a:prstClr>
            </a:outerShdw>
          </a:effectLst>
        </p:grpSpPr>
        <p:sp>
          <p:nvSpPr>
            <p:cNvPr id="111" name="矩形 1">
              <a:extLst>
                <a:ext uri="{FF2B5EF4-FFF2-40B4-BE49-F238E27FC236}">
                  <a16:creationId xmlns:a16="http://schemas.microsoft.com/office/drawing/2014/main" id="{4653573B-7BE1-4BAB-9EB0-4CA93C9EE5C4}"/>
                </a:ext>
              </a:extLst>
            </p:cNvPr>
            <p:cNvSpPr/>
            <p:nvPr/>
          </p:nvSpPr>
          <p:spPr>
            <a:xfrm>
              <a:off x="5743596" y="5484402"/>
              <a:ext cx="773956" cy="762318"/>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A1C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17250AA-35F1-4B25-956F-3B2937DDE267}"/>
                </a:ext>
              </a:extLst>
            </p:cNvPr>
            <p:cNvSpPr/>
            <p:nvPr/>
          </p:nvSpPr>
          <p:spPr>
            <a:xfrm>
              <a:off x="4806713" y="5484402"/>
              <a:ext cx="773956" cy="762318"/>
            </a:xfrm>
            <a:custGeom>
              <a:avLst/>
              <a:gdLst/>
              <a:ahLst/>
              <a:cxnLst/>
              <a:rect l="0" t="0" r="0" b="0"/>
              <a:pathLst>
                <a:path w="773957" h="762319">
                  <a:moveTo>
                    <a:pt x="0" y="0"/>
                  </a:moveTo>
                  <a:lnTo>
                    <a:pt x="773956" y="0"/>
                  </a:lnTo>
                  <a:lnTo>
                    <a:pt x="773956" y="762318"/>
                  </a:lnTo>
                  <a:lnTo>
                    <a:pt x="0" y="762318"/>
                  </a:lnTo>
                  <a:close/>
                </a:path>
              </a:pathLst>
            </a:custGeom>
            <a:solidFill>
              <a:srgbClr val="82A5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13" name="任意多边形: 形状 112">
              <a:extLst>
                <a:ext uri="{FF2B5EF4-FFF2-40B4-BE49-F238E27FC236}">
                  <a16:creationId xmlns:a16="http://schemas.microsoft.com/office/drawing/2014/main" id="{2653C096-CF2F-4855-8B32-57411C49833A}"/>
                </a:ext>
              </a:extLst>
            </p:cNvPr>
            <p:cNvSpPr/>
            <p:nvPr/>
          </p:nvSpPr>
          <p:spPr>
            <a:xfrm>
              <a:off x="3869832" y="5484402"/>
              <a:ext cx="773956" cy="762318"/>
            </a:xfrm>
            <a:custGeom>
              <a:avLst/>
              <a:gdLst/>
              <a:ahLst/>
              <a:cxnLst/>
              <a:rect l="0" t="0" r="0" b="0"/>
              <a:pathLst>
                <a:path w="773957" h="762319">
                  <a:moveTo>
                    <a:pt x="0" y="0"/>
                  </a:moveTo>
                  <a:lnTo>
                    <a:pt x="773956" y="0"/>
                  </a:lnTo>
                  <a:lnTo>
                    <a:pt x="773956" y="762318"/>
                  </a:lnTo>
                  <a:lnTo>
                    <a:pt x="0" y="762318"/>
                  </a:lnTo>
                  <a:close/>
                </a:path>
              </a:pathLst>
            </a:custGeom>
            <a:solidFill>
              <a:srgbClr val="6386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14" name="任意多边形: 形状 113">
              <a:extLst>
                <a:ext uri="{FF2B5EF4-FFF2-40B4-BE49-F238E27FC236}">
                  <a16:creationId xmlns:a16="http://schemas.microsoft.com/office/drawing/2014/main" id="{7D6E9C9D-A730-4BB6-941A-EBB49E89BCD6}"/>
                </a:ext>
              </a:extLst>
            </p:cNvPr>
            <p:cNvSpPr/>
            <p:nvPr/>
          </p:nvSpPr>
          <p:spPr>
            <a:xfrm>
              <a:off x="2932951" y="5484402"/>
              <a:ext cx="773956" cy="762318"/>
            </a:xfrm>
            <a:custGeom>
              <a:avLst/>
              <a:gdLst/>
              <a:ahLst/>
              <a:cxnLst/>
              <a:rect l="0" t="0" r="0" b="0"/>
              <a:pathLst>
                <a:path w="773957" h="762319">
                  <a:moveTo>
                    <a:pt x="0" y="0"/>
                  </a:moveTo>
                  <a:lnTo>
                    <a:pt x="773956" y="0"/>
                  </a:lnTo>
                  <a:lnTo>
                    <a:pt x="773956" y="762318"/>
                  </a:lnTo>
                  <a:lnTo>
                    <a:pt x="0" y="762318"/>
                  </a:lnTo>
                  <a:close/>
                </a:path>
              </a:pathLst>
            </a:custGeom>
            <a:solidFill>
              <a:srgbClr val="4567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15" name="任意多边形: 形状 114">
              <a:extLst>
                <a:ext uri="{FF2B5EF4-FFF2-40B4-BE49-F238E27FC236}">
                  <a16:creationId xmlns:a16="http://schemas.microsoft.com/office/drawing/2014/main" id="{12696F14-67D6-4BB5-86E9-0E116E3DDEF5}"/>
                </a:ext>
              </a:extLst>
            </p:cNvPr>
            <p:cNvSpPr/>
            <p:nvPr/>
          </p:nvSpPr>
          <p:spPr>
            <a:xfrm>
              <a:off x="1996070" y="5484402"/>
              <a:ext cx="773956" cy="762318"/>
            </a:xfrm>
            <a:custGeom>
              <a:avLst/>
              <a:gdLst/>
              <a:ahLst/>
              <a:cxnLst/>
              <a:rect l="0" t="0" r="0" b="0"/>
              <a:pathLst>
                <a:path w="773957" h="762319">
                  <a:moveTo>
                    <a:pt x="0" y="0"/>
                  </a:moveTo>
                  <a:lnTo>
                    <a:pt x="773956" y="0"/>
                  </a:lnTo>
                  <a:lnTo>
                    <a:pt x="773956" y="762318"/>
                  </a:lnTo>
                  <a:lnTo>
                    <a:pt x="0" y="762318"/>
                  </a:lnTo>
                  <a:close/>
                </a:path>
              </a:pathLst>
            </a:custGeom>
            <a:solidFill>
              <a:srgbClr val="2648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16" name="矩形 1">
              <a:extLst>
                <a:ext uri="{FF2B5EF4-FFF2-40B4-BE49-F238E27FC236}">
                  <a16:creationId xmlns:a16="http://schemas.microsoft.com/office/drawing/2014/main" id="{165320A0-0FD2-4B3B-8F80-3930D9B0E5EB}"/>
                </a:ext>
              </a:extLst>
            </p:cNvPr>
            <p:cNvSpPr/>
            <p:nvPr/>
          </p:nvSpPr>
          <p:spPr>
            <a:xfrm>
              <a:off x="1059189" y="5484402"/>
              <a:ext cx="773956" cy="762318"/>
            </a:xfrm>
            <a:custGeom>
              <a:avLst/>
              <a:gdLst>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 name="connsiteX0" fmla="*/ 1039270 w 2346960"/>
                <a:gd name="connsiteY0" fmla="*/ 2140974 h 3429000"/>
                <a:gd name="connsiteX1" fmla="*/ 0 w 2346960"/>
                <a:gd name="connsiteY1" fmla="*/ 0 h 3429000"/>
                <a:gd name="connsiteX2" fmla="*/ 2346960 w 2346960"/>
                <a:gd name="connsiteY2" fmla="*/ 2140974 h 3429000"/>
                <a:gd name="connsiteX3" fmla="*/ 2346960 w 2346960"/>
                <a:gd name="connsiteY3" fmla="*/ 3429000 h 3429000"/>
                <a:gd name="connsiteX4" fmla="*/ 1039270 w 2346960"/>
                <a:gd name="connsiteY4" fmla="*/ 3429000 h 3429000"/>
                <a:gd name="connsiteX5" fmla="*/ 1039270 w 2346960"/>
                <a:gd name="connsiteY5" fmla="*/ 2140974 h 3429000"/>
                <a:gd name="connsiteX0" fmla="*/ 0 w 1307690"/>
                <a:gd name="connsiteY0" fmla="*/ 0 h 1288026"/>
                <a:gd name="connsiteX1" fmla="*/ 1307690 w 1307690"/>
                <a:gd name="connsiteY1" fmla="*/ 0 h 1288026"/>
                <a:gd name="connsiteX2" fmla="*/ 1307690 w 1307690"/>
                <a:gd name="connsiteY2" fmla="*/ 1288026 h 1288026"/>
                <a:gd name="connsiteX3" fmla="*/ 0 w 1307690"/>
                <a:gd name="connsiteY3" fmla="*/ 1288026 h 1288026"/>
                <a:gd name="connsiteX4" fmla="*/ 0 w 1307690"/>
                <a:gd name="connsiteY4" fmla="*/ 0 h 128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690" h="1288026">
                  <a:moveTo>
                    <a:pt x="0" y="0"/>
                  </a:moveTo>
                  <a:lnTo>
                    <a:pt x="1307690" y="0"/>
                  </a:lnTo>
                  <a:lnTo>
                    <a:pt x="1307690" y="1288026"/>
                  </a:lnTo>
                  <a:lnTo>
                    <a:pt x="0" y="1288026"/>
                  </a:lnTo>
                  <a:lnTo>
                    <a:pt x="0" y="0"/>
                  </a:lnTo>
                  <a:close/>
                </a:path>
              </a:pathLst>
            </a:custGeom>
            <a:solidFill>
              <a:srgbClr val="082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9922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7F67034-9D7A-4EA4-8EDF-B8720D7C4D12}"/>
              </a:ext>
            </a:extLst>
          </p:cNvPr>
          <p:cNvSpPr txBox="1"/>
          <p:nvPr/>
        </p:nvSpPr>
        <p:spPr>
          <a:xfrm>
            <a:off x="2719484" y="1278098"/>
            <a:ext cx="1296365"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chemeClr val="tx2">
                    <a:lumMod val="60000"/>
                    <a:lumOff val="40000"/>
                  </a:schemeClr>
                </a:solidFill>
                <a:latin typeface="微软雅黑 Light" panose="020B0502040204020203" pitchFamily="34" charset="-122"/>
                <a:ea typeface="微软雅黑 Light" panose="020B0502040204020203" pitchFamily="34" charset="-122"/>
              </a:rPr>
              <a:t>中文</a:t>
            </a:r>
          </a:p>
        </p:txBody>
      </p:sp>
      <p:sp>
        <p:nvSpPr>
          <p:cNvPr id="4" name="文本框 3">
            <a:extLst>
              <a:ext uri="{FF2B5EF4-FFF2-40B4-BE49-F238E27FC236}">
                <a16:creationId xmlns:a16="http://schemas.microsoft.com/office/drawing/2014/main" id="{7F55DBD4-66AA-4A44-BAB8-DCE0AF8C663E}"/>
              </a:ext>
            </a:extLst>
          </p:cNvPr>
          <p:cNvSpPr txBox="1"/>
          <p:nvPr/>
        </p:nvSpPr>
        <p:spPr>
          <a:xfrm>
            <a:off x="3189209" y="2184643"/>
            <a:ext cx="2861071" cy="584775"/>
          </a:xfrm>
          <a:prstGeom prst="rect">
            <a:avLst/>
          </a:prstGeom>
          <a:noFill/>
        </p:spPr>
        <p:txBody>
          <a:bodyPr wrap="square" rtlCol="0">
            <a:spAutoFit/>
          </a:bodyPr>
          <a:lstStyle/>
          <a:p>
            <a:r>
              <a:rPr lang="zh-CN" altLang="en-US" sz="3200" dirty="0">
                <a:solidFill>
                  <a:srgbClr val="647097"/>
                </a:solidFill>
                <a:latin typeface="微软雅黑" panose="020B0503020204020204" pitchFamily="34" charset="-122"/>
                <a:ea typeface="微软雅黑" panose="020B0503020204020204" pitchFamily="34" charset="-122"/>
              </a:rPr>
              <a:t>微软雅黑</a:t>
            </a:r>
          </a:p>
        </p:txBody>
      </p:sp>
      <p:sp>
        <p:nvSpPr>
          <p:cNvPr id="5" name="文本框 4">
            <a:extLst>
              <a:ext uri="{FF2B5EF4-FFF2-40B4-BE49-F238E27FC236}">
                <a16:creationId xmlns:a16="http://schemas.microsoft.com/office/drawing/2014/main" id="{55D55145-922A-4654-B45F-0026E77D8359}"/>
              </a:ext>
            </a:extLst>
          </p:cNvPr>
          <p:cNvSpPr txBox="1"/>
          <p:nvPr/>
        </p:nvSpPr>
        <p:spPr>
          <a:xfrm>
            <a:off x="2749590" y="3275853"/>
            <a:ext cx="1296365"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solidFill>
                  <a:schemeClr val="tx2">
                    <a:lumMod val="60000"/>
                    <a:lumOff val="40000"/>
                  </a:schemeClr>
                </a:solidFill>
                <a:latin typeface="微软雅黑 Light" panose="020B0502040204020203" pitchFamily="34" charset="-122"/>
                <a:ea typeface="微软雅黑 Light" panose="020B0502040204020203" pitchFamily="34" charset="-122"/>
              </a:rPr>
              <a:t>英文</a:t>
            </a:r>
          </a:p>
        </p:txBody>
      </p:sp>
      <p:sp>
        <p:nvSpPr>
          <p:cNvPr id="6" name="文本框 5">
            <a:extLst>
              <a:ext uri="{FF2B5EF4-FFF2-40B4-BE49-F238E27FC236}">
                <a16:creationId xmlns:a16="http://schemas.microsoft.com/office/drawing/2014/main" id="{82F54EEC-6218-482E-BD36-BF86FF0C4541}"/>
              </a:ext>
            </a:extLst>
          </p:cNvPr>
          <p:cNvSpPr txBox="1"/>
          <p:nvPr/>
        </p:nvSpPr>
        <p:spPr>
          <a:xfrm>
            <a:off x="6542009" y="2184643"/>
            <a:ext cx="2861071" cy="584775"/>
          </a:xfrm>
          <a:prstGeom prst="rect">
            <a:avLst/>
          </a:prstGeom>
          <a:noFill/>
        </p:spPr>
        <p:txBody>
          <a:bodyPr wrap="square" rtlCol="0">
            <a:spAutoFit/>
          </a:bodyPr>
          <a:lstStyle/>
          <a:p>
            <a:r>
              <a:rPr lang="zh-CN" altLang="en-US" sz="3200" dirty="0">
                <a:solidFill>
                  <a:srgbClr val="647097"/>
                </a:solidFill>
                <a:latin typeface="微软雅黑 Light" panose="020B0502040204020203" pitchFamily="34" charset="-122"/>
                <a:ea typeface="微软雅黑 Light" panose="020B0502040204020203" pitchFamily="34" charset="-122"/>
              </a:rPr>
              <a:t>微软雅黑</a:t>
            </a:r>
            <a:r>
              <a:rPr lang="en-US" altLang="zh-CN" sz="3200" dirty="0">
                <a:solidFill>
                  <a:srgbClr val="647097"/>
                </a:solidFill>
                <a:latin typeface="微软雅黑 Light" panose="020B0502040204020203" pitchFamily="34" charset="-122"/>
                <a:ea typeface="微软雅黑 Light" panose="020B0502040204020203" pitchFamily="34" charset="-122"/>
              </a:rPr>
              <a:t>Light</a:t>
            </a:r>
            <a:endParaRPr lang="zh-CN" altLang="en-US" sz="3200" dirty="0">
              <a:solidFill>
                <a:srgbClr val="647097"/>
              </a:solidFill>
              <a:latin typeface="微软雅黑 Light" panose="020B0502040204020203" pitchFamily="34" charset="-122"/>
              <a:ea typeface="微软雅黑 Light" panose="020B0502040204020203" pitchFamily="34" charset="-122"/>
            </a:endParaRPr>
          </a:p>
        </p:txBody>
      </p:sp>
      <p:cxnSp>
        <p:nvCxnSpPr>
          <p:cNvPr id="8" name="直接连接符 7">
            <a:extLst>
              <a:ext uri="{FF2B5EF4-FFF2-40B4-BE49-F238E27FC236}">
                <a16:creationId xmlns:a16="http://schemas.microsoft.com/office/drawing/2014/main" id="{340F4741-536E-469B-816A-EC3BF074DDCF}"/>
              </a:ext>
            </a:extLst>
          </p:cNvPr>
          <p:cNvCxnSpPr>
            <a:cxnSpLocks/>
          </p:cNvCxnSpPr>
          <p:nvPr/>
        </p:nvCxnSpPr>
        <p:spPr>
          <a:xfrm>
            <a:off x="2891764" y="3078480"/>
            <a:ext cx="681265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2C7E876-33C3-4CFC-B936-BADD0452EFC9}"/>
              </a:ext>
            </a:extLst>
          </p:cNvPr>
          <p:cNvSpPr txBox="1"/>
          <p:nvPr/>
        </p:nvSpPr>
        <p:spPr>
          <a:xfrm>
            <a:off x="3189208" y="4043923"/>
            <a:ext cx="2861071" cy="584775"/>
          </a:xfrm>
          <a:prstGeom prst="rect">
            <a:avLst/>
          </a:prstGeom>
          <a:noFill/>
        </p:spPr>
        <p:txBody>
          <a:bodyPr wrap="square" rtlCol="0">
            <a:spAutoFit/>
          </a:bodyPr>
          <a:lstStyle/>
          <a:p>
            <a:r>
              <a:rPr lang="en-US" altLang="zh-CN" sz="3200" dirty="0">
                <a:solidFill>
                  <a:srgbClr val="647097"/>
                </a:solidFill>
                <a:latin typeface="Arial Black" panose="020B0A04020102020204" pitchFamily="34" charset="0"/>
                <a:ea typeface="微软雅黑" panose="020B0503020204020204" pitchFamily="34" charset="-122"/>
              </a:rPr>
              <a:t>Arial Black</a:t>
            </a:r>
            <a:endParaRPr lang="zh-CN" altLang="en-US" sz="3200" dirty="0">
              <a:solidFill>
                <a:srgbClr val="647097"/>
              </a:solidFill>
              <a:latin typeface="Arial Black" panose="020B0A04020102020204" pitchFamily="34" charset="0"/>
              <a:ea typeface="微软雅黑" panose="020B0503020204020204" pitchFamily="34" charset="-122"/>
            </a:endParaRPr>
          </a:p>
        </p:txBody>
      </p:sp>
      <p:sp>
        <p:nvSpPr>
          <p:cNvPr id="12" name="文本框 11">
            <a:extLst>
              <a:ext uri="{FF2B5EF4-FFF2-40B4-BE49-F238E27FC236}">
                <a16:creationId xmlns:a16="http://schemas.microsoft.com/office/drawing/2014/main" id="{1DF51A10-61EF-4078-BC16-4E4FED6E069D}"/>
              </a:ext>
            </a:extLst>
          </p:cNvPr>
          <p:cNvSpPr txBox="1"/>
          <p:nvPr/>
        </p:nvSpPr>
        <p:spPr>
          <a:xfrm>
            <a:off x="6720840" y="4043923"/>
            <a:ext cx="2129554" cy="584775"/>
          </a:xfrm>
          <a:prstGeom prst="rect">
            <a:avLst/>
          </a:prstGeom>
          <a:noFill/>
        </p:spPr>
        <p:txBody>
          <a:bodyPr wrap="square" rtlCol="0">
            <a:spAutoFit/>
          </a:bodyPr>
          <a:lstStyle/>
          <a:p>
            <a:r>
              <a:rPr lang="en-US" altLang="zh-CN" sz="3200" dirty="0">
                <a:solidFill>
                  <a:srgbClr val="647097"/>
                </a:solidFill>
                <a:latin typeface="Arial" panose="020B0604020202020204" pitchFamily="34" charset="0"/>
                <a:ea typeface="微软雅黑" panose="020B0503020204020204" pitchFamily="34" charset="-122"/>
                <a:cs typeface="Arial" panose="020B0604020202020204" pitchFamily="34" charset="0"/>
              </a:rPr>
              <a:t>Arial </a:t>
            </a:r>
            <a:endParaRPr lang="zh-CN" altLang="en-US" sz="3200" dirty="0">
              <a:solidFill>
                <a:srgbClr val="647097"/>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02297ABA-0AC7-4EF4-A98E-901AA0DAE9DB}"/>
              </a:ext>
            </a:extLst>
          </p:cNvPr>
          <p:cNvSpPr txBox="1"/>
          <p:nvPr/>
        </p:nvSpPr>
        <p:spPr>
          <a:xfrm>
            <a:off x="2719484" y="5103674"/>
            <a:ext cx="8435605" cy="1754326"/>
          </a:xfrm>
          <a:prstGeom prst="rect">
            <a:avLst/>
          </a:prstGeom>
          <a:noFill/>
        </p:spPr>
        <p:txBody>
          <a:bodyPr wrap="square" rtlCol="0">
            <a:spAutoFit/>
          </a:bodyPr>
          <a:lstStyle/>
          <a:p>
            <a:r>
              <a:rPr lang="zh-CN" altLang="en-US" dirty="0">
                <a:solidFill>
                  <a:schemeClr val="bg2">
                    <a:lumMod val="75000"/>
                  </a:schemeClr>
                </a:solidFill>
                <a:latin typeface="微软雅黑 Light" panose="020B0502040204020203" pitchFamily="34" charset="-122"/>
                <a:ea typeface="微软雅黑 Light" panose="020B0502040204020203" pitchFamily="34" charset="-122"/>
              </a:rPr>
              <a:t>备注：微软雅黑属于版权字体，如需商用，请购买正版字体。</a:t>
            </a:r>
            <a:endParaRPr lang="en-US" altLang="zh-CN" dirty="0">
              <a:solidFill>
                <a:schemeClr val="bg2">
                  <a:lumMod val="75000"/>
                </a:schemeClr>
              </a:solidFill>
              <a:latin typeface="微软雅黑 Light" panose="020B0502040204020203" pitchFamily="34" charset="-122"/>
              <a:ea typeface="微软雅黑 Light" panose="020B0502040204020203" pitchFamily="34" charset="-122"/>
            </a:endParaRPr>
          </a:p>
          <a:p>
            <a:r>
              <a:rPr lang="zh-CN" altLang="en-US" dirty="0">
                <a:solidFill>
                  <a:schemeClr val="bg2">
                    <a:lumMod val="75000"/>
                  </a:schemeClr>
                </a:solidFill>
                <a:latin typeface="微软雅黑 Light" panose="020B0502040204020203" pitchFamily="34" charset="-122"/>
                <a:ea typeface="微软雅黑 Light" panose="020B0502040204020203" pitchFamily="34" charset="-122"/>
              </a:rPr>
              <a:t>          本模板仅供交流学习，切勿以任何形式商业。</a:t>
            </a:r>
            <a:endParaRPr lang="en-US" altLang="zh-CN" dirty="0">
              <a:solidFill>
                <a:schemeClr val="bg2">
                  <a:lumMod val="75000"/>
                </a:schemeClr>
              </a:solidFill>
              <a:latin typeface="微软雅黑 Light" panose="020B0502040204020203" pitchFamily="34" charset="-122"/>
              <a:ea typeface="微软雅黑 Light" panose="020B0502040204020203" pitchFamily="34" charset="-122"/>
            </a:endParaRPr>
          </a:p>
          <a:p>
            <a:r>
              <a:rPr lang="zh-CN" altLang="en-US" dirty="0">
                <a:solidFill>
                  <a:schemeClr val="bg2">
                    <a:lumMod val="75000"/>
                  </a:schemeClr>
                </a:solidFill>
                <a:latin typeface="微软雅黑 Light" panose="020B0502040204020203" pitchFamily="34" charset="-122"/>
                <a:ea typeface="微软雅黑 Light" panose="020B0502040204020203" pitchFamily="34" charset="-122"/>
              </a:rPr>
              <a:t>          图片版权来源魏敏，王懿，庄子冉，杨柳，李梦斐。</a:t>
            </a:r>
            <a:endParaRPr lang="en-US" altLang="zh-CN" dirty="0">
              <a:solidFill>
                <a:schemeClr val="bg2">
                  <a:lumMod val="75000"/>
                </a:schemeClr>
              </a:solidFill>
              <a:latin typeface="微软雅黑 Light" panose="020B0502040204020203" pitchFamily="34" charset="-122"/>
              <a:ea typeface="微软雅黑 Light" panose="020B0502040204020203" pitchFamily="34" charset="-122"/>
            </a:endParaRPr>
          </a:p>
          <a:p>
            <a:r>
              <a:rPr lang="zh-CN" altLang="en-US" dirty="0">
                <a:solidFill>
                  <a:schemeClr val="bg2">
                    <a:lumMod val="75000"/>
                  </a:schemeClr>
                </a:solidFill>
                <a:latin typeface="微软雅黑 Light" panose="020B0502040204020203" pitchFamily="34" charset="-122"/>
                <a:ea typeface="微软雅黑 Light" panose="020B0502040204020203" pitchFamily="34" charset="-122"/>
              </a:rPr>
              <a:t>          图标均来自于</a:t>
            </a:r>
            <a:r>
              <a:rPr lang="en-US" altLang="zh-CN" dirty="0" err="1">
                <a:solidFill>
                  <a:schemeClr val="bg2">
                    <a:lumMod val="75000"/>
                  </a:schemeClr>
                </a:solidFill>
                <a:latin typeface="微软雅黑 Light" panose="020B0502040204020203" pitchFamily="34" charset="-122"/>
                <a:ea typeface="微软雅黑 Light" panose="020B0502040204020203" pitchFamily="34" charset="-122"/>
              </a:rPr>
              <a:t>iSlide</a:t>
            </a:r>
            <a:endParaRPr lang="zh-CN" altLang="en-US" dirty="0">
              <a:solidFill>
                <a:schemeClr val="bg2">
                  <a:lumMod val="75000"/>
                </a:schemeClr>
              </a:solidFill>
              <a:latin typeface="微软雅黑 Light" panose="020B0502040204020203" pitchFamily="34" charset="-122"/>
              <a:ea typeface="微软雅黑 Light" panose="020B0502040204020203" pitchFamily="34" charset="-122"/>
            </a:endParaRPr>
          </a:p>
          <a:p>
            <a:endParaRPr lang="en-US" altLang="zh-CN" dirty="0">
              <a:solidFill>
                <a:schemeClr val="bg2">
                  <a:lumMod val="75000"/>
                </a:schemeClr>
              </a:solidFill>
              <a:latin typeface="微软雅黑 Light" panose="020B0502040204020203" pitchFamily="34" charset="-122"/>
              <a:ea typeface="微软雅黑 Light" panose="020B0502040204020203" pitchFamily="34" charset="-122"/>
            </a:endParaRPr>
          </a:p>
          <a:p>
            <a:endParaRPr lang="zh-CN" altLang="en-US" dirty="0"/>
          </a:p>
        </p:txBody>
      </p:sp>
      <p:sp>
        <p:nvSpPr>
          <p:cNvPr id="15" name="矩形 14">
            <a:extLst>
              <a:ext uri="{FF2B5EF4-FFF2-40B4-BE49-F238E27FC236}">
                <a16:creationId xmlns:a16="http://schemas.microsoft.com/office/drawing/2014/main" id="{E995DF38-0D48-4FF5-89C4-5D5DAFE05BC9}"/>
              </a:ext>
            </a:extLst>
          </p:cNvPr>
          <p:cNvSpPr/>
          <p:nvPr/>
        </p:nvSpPr>
        <p:spPr>
          <a:xfrm>
            <a:off x="0" y="-27159"/>
            <a:ext cx="12192000" cy="685084"/>
          </a:xfrm>
          <a:prstGeom prst="rect">
            <a:avLst/>
          </a:prstGeom>
          <a:solidFill>
            <a:srgbClr val="647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47097"/>
              </a:solidFill>
            </a:endParaRPr>
          </a:p>
        </p:txBody>
      </p:sp>
      <p:sp>
        <p:nvSpPr>
          <p:cNvPr id="2" name="文本框 1">
            <a:extLst>
              <a:ext uri="{FF2B5EF4-FFF2-40B4-BE49-F238E27FC236}">
                <a16:creationId xmlns:a16="http://schemas.microsoft.com/office/drawing/2014/main" id="{BD516B2D-8F6A-40C3-8330-B7140753B3B7}"/>
              </a:ext>
            </a:extLst>
          </p:cNvPr>
          <p:cNvSpPr txBox="1"/>
          <p:nvPr/>
        </p:nvSpPr>
        <p:spPr>
          <a:xfrm>
            <a:off x="148348" y="22995"/>
            <a:ext cx="2418736" cy="584775"/>
          </a:xfrm>
          <a:prstGeom prst="rect">
            <a:avLst/>
          </a:prstGeom>
          <a:noFill/>
        </p:spPr>
        <p:txBody>
          <a:bodyPr wrap="square" rtlCol="0">
            <a:spAutoFit/>
          </a:bodyPr>
          <a:lstStyle/>
          <a:p>
            <a:r>
              <a:rPr lang="zh-CN" altLang="en-US" sz="3200" dirty="0">
                <a:solidFill>
                  <a:schemeClr val="bg1"/>
                </a:solidFill>
                <a:effectLst>
                  <a:outerShdw blurRad="152400" dist="38100" dir="2700000" sx="97000" sy="97000" algn="tl">
                    <a:schemeClr val="bg1">
                      <a:alpha val="27000"/>
                    </a:schemeClr>
                  </a:outerShdw>
                </a:effectLst>
                <a:latin typeface="微软雅黑" panose="020B0503020204020204" pitchFamily="34" charset="-122"/>
                <a:ea typeface="微软雅黑" panose="020B0503020204020204" pitchFamily="34" charset="-122"/>
              </a:rPr>
              <a:t>字体规范</a:t>
            </a:r>
          </a:p>
        </p:txBody>
      </p:sp>
    </p:spTree>
    <p:extLst>
      <p:ext uri="{BB962C8B-B14F-4D97-AF65-F5344CB8AC3E}">
        <p14:creationId xmlns:p14="http://schemas.microsoft.com/office/powerpoint/2010/main" val="1440174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rPr>
              <a:t>苏夏</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a:ea typeface="微软雅黑"/>
                <a:cs typeface="+mn-cs"/>
              </a:rPr>
              <a:t>沈阳建筑大学</a:t>
            </a:r>
          </a:p>
        </p:txBody>
      </p:sp>
      <p:pic>
        <p:nvPicPr>
          <p:cNvPr id="6" name="图片 5" descr="图片包含 黑色, 文字&#10;&#10;描述已自动生成">
            <a:extLst>
              <a:ext uri="{FF2B5EF4-FFF2-40B4-BE49-F238E27FC236}">
                <a16:creationId xmlns:a16="http://schemas.microsoft.com/office/drawing/2014/main" id="{8CFE8454-64DA-4890-8FE6-A8DE5CE6D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1736578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4948DA-F870-4F48-8052-812D11D42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584" y="3684253"/>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3845BF3-637A-4BFF-8832-E93A353092EE}"/>
              </a:ext>
            </a:extLst>
          </p:cNvPr>
          <p:cNvPicPr>
            <a:picLocks noChangeAspect="1"/>
          </p:cNvPicPr>
          <p:nvPr/>
        </p:nvPicPr>
        <p:blipFill rotWithShape="1">
          <a:blip r:embed="rId2">
            <a:extLst>
              <a:ext uri="{28A0092B-C50C-407E-A947-70E740481C1C}">
                <a14:useLocalDpi xmlns:a14="http://schemas.microsoft.com/office/drawing/2010/main" val="0"/>
              </a:ext>
            </a:extLst>
          </a:blip>
          <a:srcRect t="5220" b="10413"/>
          <a:stretch/>
        </p:blipFill>
        <p:spPr>
          <a:xfrm>
            <a:off x="0" y="0"/>
            <a:ext cx="12192000" cy="6857999"/>
          </a:xfrm>
          <a:prstGeom prst="rect">
            <a:avLst/>
          </a:prstGeom>
        </p:spPr>
      </p:pic>
      <p:sp>
        <p:nvSpPr>
          <p:cNvPr id="3" name="矩形 2">
            <a:extLst>
              <a:ext uri="{FF2B5EF4-FFF2-40B4-BE49-F238E27FC236}">
                <a16:creationId xmlns:a16="http://schemas.microsoft.com/office/drawing/2014/main" id="{1816A509-2183-4834-92B4-DE236A56680E}"/>
              </a:ext>
            </a:extLst>
          </p:cNvPr>
          <p:cNvSpPr/>
          <p:nvPr/>
        </p:nvSpPr>
        <p:spPr>
          <a:xfrm>
            <a:off x="0" y="1"/>
            <a:ext cx="12192000" cy="6858000"/>
          </a:xfrm>
          <a:prstGeom prst="rect">
            <a:avLst/>
          </a:prstGeom>
          <a:gradFill flip="none" rotWithShape="1">
            <a:gsLst>
              <a:gs pos="83000">
                <a:schemeClr val="accent1"/>
              </a:gs>
              <a:gs pos="58000">
                <a:schemeClr val="accent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sp>
        <p:nvSpPr>
          <p:cNvPr id="4" name="矩形 3">
            <a:extLst>
              <a:ext uri="{FF2B5EF4-FFF2-40B4-BE49-F238E27FC236}">
                <a16:creationId xmlns:a16="http://schemas.microsoft.com/office/drawing/2014/main" id="{660D56CD-B602-46A5-A599-73CF01126173}"/>
              </a:ext>
            </a:extLst>
          </p:cNvPr>
          <p:cNvSpPr/>
          <p:nvPr/>
        </p:nvSpPr>
        <p:spPr>
          <a:xfrm>
            <a:off x="3669323" y="2244910"/>
            <a:ext cx="8522677" cy="2368180"/>
          </a:xfrm>
          <a:prstGeom prst="rect">
            <a:avLst/>
          </a:prstGeom>
          <a:solidFill>
            <a:schemeClr val="accent1">
              <a:alpha val="69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endParaRPr lang="en-US" altLang="zh-CN" sz="4800" b="1" dirty="0">
              <a:solidFill>
                <a:schemeClr val="accent1"/>
              </a:solidFill>
              <a:latin typeface="+mj-ea"/>
              <a:ea typeface="+mj-ea"/>
            </a:endParaRPr>
          </a:p>
        </p:txBody>
      </p:sp>
      <p:sp>
        <p:nvSpPr>
          <p:cNvPr id="5" name="文本框 4">
            <a:extLst>
              <a:ext uri="{FF2B5EF4-FFF2-40B4-BE49-F238E27FC236}">
                <a16:creationId xmlns:a16="http://schemas.microsoft.com/office/drawing/2014/main" id="{953B593B-8D02-43B0-A130-88B4644BD191}"/>
              </a:ext>
            </a:extLst>
          </p:cNvPr>
          <p:cNvSpPr txBox="1"/>
          <p:nvPr/>
        </p:nvSpPr>
        <p:spPr>
          <a:xfrm>
            <a:off x="3862177" y="2280079"/>
            <a:ext cx="2057978" cy="2123658"/>
          </a:xfrm>
          <a:prstGeom prst="rect">
            <a:avLst/>
          </a:prstGeom>
          <a:noFill/>
        </p:spPr>
        <p:txBody>
          <a:bodyPr wrap="square" lIns="0" tIns="0" rIns="0" bIns="0" rtlCol="0">
            <a:spAutoFit/>
          </a:bodyPr>
          <a:lstStyle/>
          <a:p>
            <a:pPr algn="l"/>
            <a:r>
              <a:rPr lang="en-US" altLang="zh-CN" sz="13800" dirty="0">
                <a:solidFill>
                  <a:schemeClr val="bg1"/>
                </a:solidFill>
              </a:rPr>
              <a:t>02</a:t>
            </a:r>
            <a:endParaRPr lang="zh-CN" altLang="en-US" sz="13800" dirty="0">
              <a:solidFill>
                <a:schemeClr val="bg1"/>
              </a:solidFill>
            </a:endParaRPr>
          </a:p>
        </p:txBody>
      </p:sp>
      <p:sp>
        <p:nvSpPr>
          <p:cNvPr id="8" name="矩形 7">
            <a:extLst>
              <a:ext uri="{FF2B5EF4-FFF2-40B4-BE49-F238E27FC236}">
                <a16:creationId xmlns:a16="http://schemas.microsoft.com/office/drawing/2014/main" id="{6ED11F7C-ED10-4177-96DD-8C74CB28CA2D}"/>
              </a:ext>
            </a:extLst>
          </p:cNvPr>
          <p:cNvSpPr/>
          <p:nvPr/>
        </p:nvSpPr>
        <p:spPr>
          <a:xfrm>
            <a:off x="6096001" y="2767280"/>
            <a:ext cx="5181227" cy="1323439"/>
          </a:xfrm>
          <a:prstGeom prst="rect">
            <a:avLst/>
          </a:prstGeom>
        </p:spPr>
        <p:txBody>
          <a:bodyPr wrap="none">
            <a:spAutoFit/>
          </a:bodyPr>
          <a:lstStyle/>
          <a:p>
            <a:r>
              <a:rPr lang="zh-CN" altLang="en-US" sz="4800" b="1" dirty="0">
                <a:solidFill>
                  <a:schemeClr val="bg1"/>
                </a:solidFill>
                <a:latin typeface="+mj-ea"/>
                <a:ea typeface="+mj-ea"/>
              </a:rPr>
              <a:t>理论框架  </a:t>
            </a:r>
            <a:endParaRPr lang="en-US" altLang="zh-CN" sz="4800" b="1" dirty="0">
              <a:solidFill>
                <a:schemeClr val="bg1"/>
              </a:solidFill>
              <a:latin typeface="+mj-ea"/>
              <a:ea typeface="+mj-ea"/>
            </a:endParaRPr>
          </a:p>
          <a:p>
            <a:r>
              <a:rPr lang="en-US" altLang="zh-CN" sz="3200" spc="300" dirty="0">
                <a:solidFill>
                  <a:schemeClr val="bg1"/>
                </a:solidFill>
              </a:rPr>
              <a:t>Theoretical Framework</a:t>
            </a:r>
            <a:endParaRPr lang="zh-CN" altLang="en-US" sz="3200" dirty="0">
              <a:solidFill>
                <a:schemeClr val="bg1"/>
              </a:solidFill>
            </a:endParaRPr>
          </a:p>
        </p:txBody>
      </p:sp>
      <p:cxnSp>
        <p:nvCxnSpPr>
          <p:cNvPr id="10" name="直接连接符 9">
            <a:extLst>
              <a:ext uri="{FF2B5EF4-FFF2-40B4-BE49-F238E27FC236}">
                <a16:creationId xmlns:a16="http://schemas.microsoft.com/office/drawing/2014/main" id="{5917A65A-8A08-4C6C-8FAF-0109A2F1D4AA}"/>
              </a:ext>
            </a:extLst>
          </p:cNvPr>
          <p:cNvCxnSpPr/>
          <p:nvPr/>
        </p:nvCxnSpPr>
        <p:spPr>
          <a:xfrm>
            <a:off x="5920155" y="2866291"/>
            <a:ext cx="0" cy="112541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直角三角形 10">
            <a:extLst>
              <a:ext uri="{FF2B5EF4-FFF2-40B4-BE49-F238E27FC236}">
                <a16:creationId xmlns:a16="http://schemas.microsoft.com/office/drawing/2014/main" id="{931FD358-0FD2-4D63-9E9F-69D535520B3B}"/>
              </a:ext>
            </a:extLst>
          </p:cNvPr>
          <p:cNvSpPr/>
          <p:nvPr/>
        </p:nvSpPr>
        <p:spPr>
          <a:xfrm>
            <a:off x="3755280" y="4296008"/>
            <a:ext cx="249793" cy="249793"/>
          </a:xfrm>
          <a:prstGeom prst="rtTriangle">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0799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792215-BE8E-40EF-BCFC-5B6588C710D1}"/>
              </a:ext>
            </a:extLst>
          </p:cNvPr>
          <p:cNvPicPr>
            <a:picLocks noChangeAspect="1"/>
          </p:cNvPicPr>
          <p:nvPr/>
        </p:nvPicPr>
        <p:blipFill rotWithShape="1">
          <a:blip r:embed="rId2">
            <a:extLst>
              <a:ext uri="{28A0092B-C50C-407E-A947-70E740481C1C}">
                <a14:useLocalDpi xmlns:a14="http://schemas.microsoft.com/office/drawing/2010/main" val="0"/>
              </a:ext>
            </a:extLst>
          </a:blip>
          <a:srcRect l="436" t="15996"/>
          <a:stretch/>
        </p:blipFill>
        <p:spPr>
          <a:xfrm>
            <a:off x="0" y="0"/>
            <a:ext cx="12192000" cy="6858000"/>
          </a:xfrm>
          <a:prstGeom prst="rect">
            <a:avLst/>
          </a:prstGeom>
        </p:spPr>
      </p:pic>
      <p:sp>
        <p:nvSpPr>
          <p:cNvPr id="10" name="矩形 9">
            <a:extLst>
              <a:ext uri="{FF2B5EF4-FFF2-40B4-BE49-F238E27FC236}">
                <a16:creationId xmlns:a16="http://schemas.microsoft.com/office/drawing/2014/main" id="{7FBCD0CB-BC6F-432C-9C41-B0A8DB5E8376}"/>
              </a:ext>
            </a:extLst>
          </p:cNvPr>
          <p:cNvSpPr/>
          <p:nvPr/>
        </p:nvSpPr>
        <p:spPr>
          <a:xfrm>
            <a:off x="0" y="0"/>
            <a:ext cx="12192000" cy="6858000"/>
          </a:xfrm>
          <a:prstGeom prst="rect">
            <a:avLst/>
          </a:prstGeom>
          <a:gradFill flip="none" rotWithShape="1">
            <a:gsLst>
              <a:gs pos="0">
                <a:schemeClr val="accent1"/>
              </a:gs>
              <a:gs pos="27000">
                <a:schemeClr val="accent1">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sp>
        <p:nvSpPr>
          <p:cNvPr id="11" name="矩形 10">
            <a:extLst>
              <a:ext uri="{FF2B5EF4-FFF2-40B4-BE49-F238E27FC236}">
                <a16:creationId xmlns:a16="http://schemas.microsoft.com/office/drawing/2014/main" id="{26C6F602-BE5A-4E9F-B48C-02DC82232A2A}"/>
              </a:ext>
            </a:extLst>
          </p:cNvPr>
          <p:cNvSpPr/>
          <p:nvPr/>
        </p:nvSpPr>
        <p:spPr>
          <a:xfrm>
            <a:off x="3669323" y="2244910"/>
            <a:ext cx="8522677" cy="2368180"/>
          </a:xfrm>
          <a:prstGeom prst="rect">
            <a:avLst/>
          </a:prstGeom>
          <a:solidFill>
            <a:schemeClr val="accent1">
              <a:alpha val="69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endParaRPr lang="en-US" altLang="zh-CN" sz="4800" b="1" dirty="0">
              <a:solidFill>
                <a:schemeClr val="accent1"/>
              </a:solidFill>
              <a:latin typeface="+mj-ea"/>
              <a:ea typeface="+mj-ea"/>
            </a:endParaRPr>
          </a:p>
        </p:txBody>
      </p:sp>
      <p:sp>
        <p:nvSpPr>
          <p:cNvPr id="12" name="文本框 11">
            <a:extLst>
              <a:ext uri="{FF2B5EF4-FFF2-40B4-BE49-F238E27FC236}">
                <a16:creationId xmlns:a16="http://schemas.microsoft.com/office/drawing/2014/main" id="{32DADAC6-33DE-40E2-B27D-F7362F32D7C2}"/>
              </a:ext>
            </a:extLst>
          </p:cNvPr>
          <p:cNvSpPr txBox="1"/>
          <p:nvPr/>
        </p:nvSpPr>
        <p:spPr>
          <a:xfrm>
            <a:off x="3862177" y="2280079"/>
            <a:ext cx="2057978" cy="2123658"/>
          </a:xfrm>
          <a:prstGeom prst="rect">
            <a:avLst/>
          </a:prstGeom>
          <a:noFill/>
        </p:spPr>
        <p:txBody>
          <a:bodyPr wrap="square" lIns="0" tIns="0" rIns="0" bIns="0" rtlCol="0">
            <a:spAutoFit/>
          </a:bodyPr>
          <a:lstStyle/>
          <a:p>
            <a:pPr algn="l"/>
            <a:r>
              <a:rPr lang="en-US" altLang="zh-CN" sz="13800" dirty="0">
                <a:solidFill>
                  <a:schemeClr val="bg1"/>
                </a:solidFill>
              </a:rPr>
              <a:t>03</a:t>
            </a:r>
            <a:endParaRPr lang="zh-CN" altLang="en-US" sz="13800" dirty="0">
              <a:solidFill>
                <a:schemeClr val="bg1"/>
              </a:solidFill>
            </a:endParaRPr>
          </a:p>
        </p:txBody>
      </p:sp>
      <p:sp>
        <p:nvSpPr>
          <p:cNvPr id="13" name="矩形 12">
            <a:extLst>
              <a:ext uri="{FF2B5EF4-FFF2-40B4-BE49-F238E27FC236}">
                <a16:creationId xmlns:a16="http://schemas.microsoft.com/office/drawing/2014/main" id="{D131F7ED-7BFF-408E-846C-6250E2173421}"/>
              </a:ext>
            </a:extLst>
          </p:cNvPr>
          <p:cNvSpPr/>
          <p:nvPr/>
        </p:nvSpPr>
        <p:spPr>
          <a:xfrm>
            <a:off x="6096001" y="2767280"/>
            <a:ext cx="4148893" cy="1323439"/>
          </a:xfrm>
          <a:prstGeom prst="rect">
            <a:avLst/>
          </a:prstGeom>
        </p:spPr>
        <p:txBody>
          <a:bodyPr wrap="none">
            <a:spAutoFit/>
          </a:bodyPr>
          <a:lstStyle/>
          <a:p>
            <a:r>
              <a:rPr lang="zh-CN" altLang="en-US" sz="4800" b="1" dirty="0">
                <a:solidFill>
                  <a:schemeClr val="bg1"/>
                </a:solidFill>
                <a:latin typeface="+mj-ea"/>
                <a:ea typeface="+mj-ea"/>
              </a:rPr>
              <a:t>研究过程  </a:t>
            </a:r>
            <a:endParaRPr lang="en-US" altLang="zh-CN" sz="4800" b="1" dirty="0">
              <a:solidFill>
                <a:schemeClr val="bg1"/>
              </a:solidFill>
              <a:latin typeface="+mj-ea"/>
              <a:ea typeface="+mj-ea"/>
            </a:endParaRPr>
          </a:p>
          <a:p>
            <a:r>
              <a:rPr lang="en-US" altLang="zh-CN" sz="3200" spc="300" dirty="0">
                <a:solidFill>
                  <a:schemeClr val="bg1"/>
                </a:solidFill>
              </a:rPr>
              <a:t>Research Process</a:t>
            </a:r>
            <a:endParaRPr lang="zh-CN" altLang="en-US" sz="3200" dirty="0">
              <a:solidFill>
                <a:schemeClr val="bg1"/>
              </a:solidFill>
            </a:endParaRPr>
          </a:p>
        </p:txBody>
      </p:sp>
      <p:cxnSp>
        <p:nvCxnSpPr>
          <p:cNvPr id="14" name="直接连接符 13">
            <a:extLst>
              <a:ext uri="{FF2B5EF4-FFF2-40B4-BE49-F238E27FC236}">
                <a16:creationId xmlns:a16="http://schemas.microsoft.com/office/drawing/2014/main" id="{62696B50-FD3D-44E9-AC98-68A467944441}"/>
              </a:ext>
            </a:extLst>
          </p:cNvPr>
          <p:cNvCxnSpPr/>
          <p:nvPr/>
        </p:nvCxnSpPr>
        <p:spPr>
          <a:xfrm>
            <a:off x="5920155" y="2866291"/>
            <a:ext cx="0" cy="112541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直角三角形 14">
            <a:extLst>
              <a:ext uri="{FF2B5EF4-FFF2-40B4-BE49-F238E27FC236}">
                <a16:creationId xmlns:a16="http://schemas.microsoft.com/office/drawing/2014/main" id="{156D1BCE-A61B-46A1-A0B8-A233460716E4}"/>
              </a:ext>
            </a:extLst>
          </p:cNvPr>
          <p:cNvSpPr/>
          <p:nvPr/>
        </p:nvSpPr>
        <p:spPr>
          <a:xfrm>
            <a:off x="3755280" y="4296008"/>
            <a:ext cx="249793" cy="249793"/>
          </a:xfrm>
          <a:prstGeom prst="rtTriangle">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3129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83E94B-429C-440D-8883-FEF69C57A92F}"/>
              </a:ext>
            </a:extLst>
          </p:cNvPr>
          <p:cNvPicPr>
            <a:picLocks noChangeAspect="1"/>
          </p:cNvPicPr>
          <p:nvPr/>
        </p:nvPicPr>
        <p:blipFill rotWithShape="1">
          <a:blip r:embed="rId2">
            <a:extLst>
              <a:ext uri="{28A0092B-C50C-407E-A947-70E740481C1C}">
                <a14:useLocalDpi xmlns:a14="http://schemas.microsoft.com/office/drawing/2010/main" val="0"/>
              </a:ext>
            </a:extLst>
          </a:blip>
          <a:srcRect b="14054"/>
          <a:stretch/>
        </p:blipFill>
        <p:spPr>
          <a:xfrm>
            <a:off x="0" y="-26199"/>
            <a:ext cx="12192000" cy="7858936"/>
          </a:xfrm>
          <a:prstGeom prst="rect">
            <a:avLst/>
          </a:prstGeom>
        </p:spPr>
      </p:pic>
      <p:sp>
        <p:nvSpPr>
          <p:cNvPr id="12" name="矩形 11">
            <a:extLst>
              <a:ext uri="{FF2B5EF4-FFF2-40B4-BE49-F238E27FC236}">
                <a16:creationId xmlns:a16="http://schemas.microsoft.com/office/drawing/2014/main" id="{573C4F73-6A73-4571-AFCF-89ECBF2712EB}"/>
              </a:ext>
            </a:extLst>
          </p:cNvPr>
          <p:cNvSpPr/>
          <p:nvPr/>
        </p:nvSpPr>
        <p:spPr>
          <a:xfrm>
            <a:off x="0" y="974737"/>
            <a:ext cx="12192000" cy="6858000"/>
          </a:xfrm>
          <a:prstGeom prst="rect">
            <a:avLst/>
          </a:prstGeom>
          <a:gradFill flip="none" rotWithShape="1">
            <a:gsLst>
              <a:gs pos="0">
                <a:schemeClr val="accent1"/>
              </a:gs>
              <a:gs pos="31000">
                <a:schemeClr val="accent1">
                  <a:alpha val="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sp>
        <p:nvSpPr>
          <p:cNvPr id="8" name="矩形 7">
            <a:extLst>
              <a:ext uri="{FF2B5EF4-FFF2-40B4-BE49-F238E27FC236}">
                <a16:creationId xmlns:a16="http://schemas.microsoft.com/office/drawing/2014/main" id="{4781ED15-5020-456B-B919-C2F05AB32FB8}"/>
              </a:ext>
            </a:extLst>
          </p:cNvPr>
          <p:cNvSpPr/>
          <p:nvPr/>
        </p:nvSpPr>
        <p:spPr>
          <a:xfrm>
            <a:off x="3669323" y="2244910"/>
            <a:ext cx="8522677" cy="2368180"/>
          </a:xfrm>
          <a:prstGeom prst="rect">
            <a:avLst/>
          </a:prstGeom>
          <a:solidFill>
            <a:schemeClr val="accent1">
              <a:alpha val="69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endParaRPr lang="en-US" altLang="zh-CN" sz="4800" b="1" dirty="0">
              <a:solidFill>
                <a:schemeClr val="accent1"/>
              </a:solidFill>
              <a:latin typeface="+mj-ea"/>
              <a:ea typeface="+mj-ea"/>
            </a:endParaRPr>
          </a:p>
        </p:txBody>
      </p:sp>
      <p:sp>
        <p:nvSpPr>
          <p:cNvPr id="9" name="文本框 8">
            <a:extLst>
              <a:ext uri="{FF2B5EF4-FFF2-40B4-BE49-F238E27FC236}">
                <a16:creationId xmlns:a16="http://schemas.microsoft.com/office/drawing/2014/main" id="{7C9B0DEC-E083-4EC5-B834-E576F0FF4B07}"/>
              </a:ext>
            </a:extLst>
          </p:cNvPr>
          <p:cNvSpPr txBox="1"/>
          <p:nvPr/>
        </p:nvSpPr>
        <p:spPr>
          <a:xfrm>
            <a:off x="3862177" y="2280079"/>
            <a:ext cx="2057978" cy="2123658"/>
          </a:xfrm>
          <a:prstGeom prst="rect">
            <a:avLst/>
          </a:prstGeom>
          <a:noFill/>
        </p:spPr>
        <p:txBody>
          <a:bodyPr wrap="square" lIns="0" tIns="0" rIns="0" bIns="0" rtlCol="0">
            <a:spAutoFit/>
          </a:bodyPr>
          <a:lstStyle/>
          <a:p>
            <a:pPr algn="l"/>
            <a:r>
              <a:rPr lang="en-US" altLang="zh-CN" sz="13800" dirty="0">
                <a:solidFill>
                  <a:schemeClr val="bg1"/>
                </a:solidFill>
              </a:rPr>
              <a:t>04</a:t>
            </a:r>
            <a:endParaRPr lang="zh-CN" altLang="en-US" sz="13800" dirty="0">
              <a:solidFill>
                <a:schemeClr val="bg1"/>
              </a:solidFill>
            </a:endParaRPr>
          </a:p>
        </p:txBody>
      </p:sp>
      <p:sp>
        <p:nvSpPr>
          <p:cNvPr id="10" name="矩形 9">
            <a:extLst>
              <a:ext uri="{FF2B5EF4-FFF2-40B4-BE49-F238E27FC236}">
                <a16:creationId xmlns:a16="http://schemas.microsoft.com/office/drawing/2014/main" id="{43A8F7C9-7E0A-44E9-A5F8-9AD0121853AE}"/>
              </a:ext>
            </a:extLst>
          </p:cNvPr>
          <p:cNvSpPr/>
          <p:nvPr/>
        </p:nvSpPr>
        <p:spPr>
          <a:xfrm>
            <a:off x="6096001" y="2767280"/>
            <a:ext cx="4278735" cy="1323439"/>
          </a:xfrm>
          <a:prstGeom prst="rect">
            <a:avLst/>
          </a:prstGeom>
        </p:spPr>
        <p:txBody>
          <a:bodyPr wrap="none">
            <a:spAutoFit/>
          </a:bodyPr>
          <a:lstStyle/>
          <a:p>
            <a:r>
              <a:rPr lang="zh-CN" altLang="en-US" sz="4800" b="1" dirty="0">
                <a:solidFill>
                  <a:schemeClr val="bg1"/>
                </a:solidFill>
                <a:latin typeface="+mj-ea"/>
                <a:ea typeface="+mj-ea"/>
              </a:rPr>
              <a:t>论文结论  </a:t>
            </a:r>
            <a:endParaRPr lang="en-US" altLang="zh-CN" sz="4800" b="1" dirty="0">
              <a:solidFill>
                <a:schemeClr val="bg1"/>
              </a:solidFill>
              <a:latin typeface="+mj-ea"/>
              <a:ea typeface="+mj-ea"/>
            </a:endParaRPr>
          </a:p>
          <a:p>
            <a:r>
              <a:rPr lang="en-US" altLang="zh-CN" sz="3200" spc="300" dirty="0">
                <a:solidFill>
                  <a:schemeClr val="bg1"/>
                </a:solidFill>
              </a:rPr>
              <a:t>Paper Conclusions</a:t>
            </a:r>
            <a:endParaRPr lang="zh-CN" altLang="en-US" sz="3200" dirty="0">
              <a:solidFill>
                <a:schemeClr val="bg1"/>
              </a:solidFill>
            </a:endParaRPr>
          </a:p>
        </p:txBody>
      </p:sp>
      <p:cxnSp>
        <p:nvCxnSpPr>
          <p:cNvPr id="11" name="直接连接符 10">
            <a:extLst>
              <a:ext uri="{FF2B5EF4-FFF2-40B4-BE49-F238E27FC236}">
                <a16:creationId xmlns:a16="http://schemas.microsoft.com/office/drawing/2014/main" id="{0683C392-FB6E-4B9B-979B-1F672DE8B8CF}"/>
              </a:ext>
            </a:extLst>
          </p:cNvPr>
          <p:cNvCxnSpPr/>
          <p:nvPr/>
        </p:nvCxnSpPr>
        <p:spPr>
          <a:xfrm>
            <a:off x="5920155" y="2866291"/>
            <a:ext cx="0" cy="112541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直角三角形 16">
            <a:extLst>
              <a:ext uri="{FF2B5EF4-FFF2-40B4-BE49-F238E27FC236}">
                <a16:creationId xmlns:a16="http://schemas.microsoft.com/office/drawing/2014/main" id="{5A472F35-E2E0-40EA-A88B-D4C6B2C11AD3}"/>
              </a:ext>
            </a:extLst>
          </p:cNvPr>
          <p:cNvSpPr/>
          <p:nvPr/>
        </p:nvSpPr>
        <p:spPr>
          <a:xfrm>
            <a:off x="3745448" y="4296008"/>
            <a:ext cx="249793" cy="249793"/>
          </a:xfrm>
          <a:prstGeom prst="rtTriangle">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0916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E38A12A-ACB4-4806-8C03-6E9B94C662B5}"/>
              </a:ext>
            </a:extLst>
          </p:cNvPr>
          <p:cNvSpPr txBox="1"/>
          <p:nvPr/>
        </p:nvSpPr>
        <p:spPr>
          <a:xfrm>
            <a:off x="645160" y="1863255"/>
            <a:ext cx="3779520" cy="830997"/>
          </a:xfrm>
          <a:prstGeom prst="rect">
            <a:avLst/>
          </a:prstGeom>
          <a:noFill/>
        </p:spPr>
        <p:txBody>
          <a:bodyPr wrap="square" lIns="0" tIns="0" rIns="0" bIns="0" rtlCol="0">
            <a:spAutoFit/>
          </a:bodyPr>
          <a:lstStyle/>
          <a:p>
            <a:r>
              <a:rPr lang="zh-CN" altLang="en-US" sz="5400" dirty="0">
                <a:solidFill>
                  <a:schemeClr val="bg1">
                    <a:lumMod val="95000"/>
                  </a:schemeClr>
                </a:solidFill>
                <a:latin typeface="+mj-ea"/>
                <a:ea typeface="+mj-ea"/>
              </a:rPr>
              <a:t>感谢</a:t>
            </a:r>
          </a:p>
        </p:txBody>
      </p:sp>
      <p:sp>
        <p:nvSpPr>
          <p:cNvPr id="8" name="文本框 7">
            <a:extLst>
              <a:ext uri="{FF2B5EF4-FFF2-40B4-BE49-F238E27FC236}">
                <a16:creationId xmlns:a16="http://schemas.microsoft.com/office/drawing/2014/main" id="{641DAA87-92F9-410F-9E46-E55AB2627E49}"/>
              </a:ext>
            </a:extLst>
          </p:cNvPr>
          <p:cNvSpPr txBox="1"/>
          <p:nvPr/>
        </p:nvSpPr>
        <p:spPr>
          <a:xfrm>
            <a:off x="645160" y="2745359"/>
            <a:ext cx="6004560" cy="830997"/>
          </a:xfrm>
          <a:prstGeom prst="rect">
            <a:avLst/>
          </a:prstGeom>
          <a:noFill/>
        </p:spPr>
        <p:txBody>
          <a:bodyPr wrap="square" lIns="0" tIns="0" rIns="0" bIns="0" rtlCol="0">
            <a:spAutoFit/>
          </a:bodyPr>
          <a:lstStyle/>
          <a:p>
            <a:r>
              <a:rPr lang="zh-CN" altLang="en-US" sz="5400" b="1" dirty="0">
                <a:solidFill>
                  <a:schemeClr val="bg1"/>
                </a:solidFill>
                <a:effectLst>
                  <a:outerShdw blurRad="127000" dist="50800" dir="2700000" algn="tl" rotWithShape="0">
                    <a:prstClr val="black">
                      <a:alpha val="33000"/>
                    </a:prstClr>
                  </a:outerShdw>
                </a:effectLst>
                <a:latin typeface="+mj-ea"/>
                <a:ea typeface="+mj-ea"/>
              </a:rPr>
              <a:t>您的聆听</a:t>
            </a:r>
          </a:p>
        </p:txBody>
      </p:sp>
      <p:sp>
        <p:nvSpPr>
          <p:cNvPr id="9" name="文本框 8">
            <a:extLst>
              <a:ext uri="{FF2B5EF4-FFF2-40B4-BE49-F238E27FC236}">
                <a16:creationId xmlns:a16="http://schemas.microsoft.com/office/drawing/2014/main" id="{F05146A5-867E-416B-936F-F0796D5064F3}"/>
              </a:ext>
            </a:extLst>
          </p:cNvPr>
          <p:cNvSpPr txBox="1"/>
          <p:nvPr/>
        </p:nvSpPr>
        <p:spPr>
          <a:xfrm>
            <a:off x="645160" y="3627462"/>
            <a:ext cx="4963160" cy="338554"/>
          </a:xfrm>
          <a:prstGeom prst="rect">
            <a:avLst/>
          </a:prstGeom>
          <a:noFill/>
        </p:spPr>
        <p:txBody>
          <a:bodyPr wrap="square" lIns="0" rIns="0" rtlCol="0">
            <a:spAutoFit/>
          </a:bodyPr>
          <a:lstStyle/>
          <a:p>
            <a:r>
              <a:rPr lang="en-US" altLang="zh-CN" sz="1600" dirty="0">
                <a:solidFill>
                  <a:schemeClr val="bg1"/>
                </a:solidFill>
              </a:rPr>
              <a:t>Thank You For Listening</a:t>
            </a:r>
            <a:endParaRPr lang="zh-CN" altLang="en-US" sz="1600" dirty="0">
              <a:solidFill>
                <a:schemeClr val="bg1"/>
              </a:solidFill>
            </a:endParaRPr>
          </a:p>
        </p:txBody>
      </p:sp>
      <p:sp>
        <p:nvSpPr>
          <p:cNvPr id="16" name="文本框 15">
            <a:extLst>
              <a:ext uri="{FF2B5EF4-FFF2-40B4-BE49-F238E27FC236}">
                <a16:creationId xmlns:a16="http://schemas.microsoft.com/office/drawing/2014/main" id="{78094D07-B6EA-47FF-8E37-54BBE078658A}"/>
              </a:ext>
            </a:extLst>
          </p:cNvPr>
          <p:cNvSpPr txBox="1"/>
          <p:nvPr/>
        </p:nvSpPr>
        <p:spPr>
          <a:xfrm>
            <a:off x="645159" y="4490976"/>
            <a:ext cx="2163822" cy="276999"/>
          </a:xfrm>
          <a:prstGeom prst="rect">
            <a:avLst/>
          </a:prstGeom>
          <a:noFill/>
        </p:spPr>
        <p:txBody>
          <a:bodyPr wrap="square" lIns="0" tIns="0" rIns="0" bIns="0" rtlCol="0">
            <a:spAutoFit/>
          </a:bodyPr>
          <a:lstStyle/>
          <a:p>
            <a:pPr algn="l"/>
            <a:r>
              <a:rPr lang="zh-CN" altLang="en-US" dirty="0">
                <a:solidFill>
                  <a:schemeClr val="bg1"/>
                </a:solidFill>
              </a:rPr>
              <a:t>答辩人：苹橙西柚</a:t>
            </a:r>
          </a:p>
        </p:txBody>
      </p:sp>
      <p:sp>
        <p:nvSpPr>
          <p:cNvPr id="18" name="文本框 17">
            <a:extLst>
              <a:ext uri="{FF2B5EF4-FFF2-40B4-BE49-F238E27FC236}">
                <a16:creationId xmlns:a16="http://schemas.microsoft.com/office/drawing/2014/main" id="{CAB47BDF-669C-48C1-819D-2780EE89F79D}"/>
              </a:ext>
            </a:extLst>
          </p:cNvPr>
          <p:cNvSpPr txBox="1"/>
          <p:nvPr/>
        </p:nvSpPr>
        <p:spPr>
          <a:xfrm>
            <a:off x="645159" y="4891955"/>
            <a:ext cx="2163822" cy="276999"/>
          </a:xfrm>
          <a:prstGeom prst="rect">
            <a:avLst/>
          </a:prstGeom>
          <a:noFill/>
        </p:spPr>
        <p:txBody>
          <a:bodyPr wrap="square" lIns="0" tIns="0" rIns="0" bIns="0" rtlCol="0">
            <a:spAutoFit/>
          </a:bodyPr>
          <a:lstStyle/>
          <a:p>
            <a:pPr algn="l"/>
            <a:r>
              <a:rPr lang="zh-CN" altLang="en-US" dirty="0">
                <a:solidFill>
                  <a:schemeClr val="bg1"/>
                </a:solidFill>
              </a:rPr>
              <a:t>指导老师：瑞秋苏</a:t>
            </a:r>
          </a:p>
        </p:txBody>
      </p:sp>
      <p:sp>
        <p:nvSpPr>
          <p:cNvPr id="19" name="文本框 18">
            <a:extLst>
              <a:ext uri="{FF2B5EF4-FFF2-40B4-BE49-F238E27FC236}">
                <a16:creationId xmlns:a16="http://schemas.microsoft.com/office/drawing/2014/main" id="{4F45C80A-D299-483E-B802-F1E38D3BF40B}"/>
              </a:ext>
            </a:extLst>
          </p:cNvPr>
          <p:cNvSpPr txBox="1"/>
          <p:nvPr/>
        </p:nvSpPr>
        <p:spPr>
          <a:xfrm>
            <a:off x="645159" y="5292935"/>
            <a:ext cx="2989291" cy="276999"/>
          </a:xfrm>
          <a:prstGeom prst="rect">
            <a:avLst/>
          </a:prstGeom>
          <a:noFill/>
        </p:spPr>
        <p:txBody>
          <a:bodyPr wrap="square" lIns="0" tIns="0" rIns="0" bIns="0" rtlCol="0">
            <a:spAutoFit/>
          </a:bodyPr>
          <a:lstStyle/>
          <a:p>
            <a:pPr algn="l"/>
            <a:r>
              <a:rPr lang="zh-CN" altLang="en-US" dirty="0">
                <a:solidFill>
                  <a:schemeClr val="bg1"/>
                </a:solidFill>
              </a:rPr>
              <a:t>专业班级：景观</a:t>
            </a:r>
            <a:r>
              <a:rPr lang="en-US" altLang="zh-CN" dirty="0">
                <a:solidFill>
                  <a:schemeClr val="bg1"/>
                </a:solidFill>
              </a:rPr>
              <a:t>1502</a:t>
            </a:r>
            <a:r>
              <a:rPr lang="zh-CN" altLang="en-US" dirty="0">
                <a:solidFill>
                  <a:schemeClr val="bg1"/>
                </a:solidFill>
              </a:rPr>
              <a:t>班</a:t>
            </a:r>
          </a:p>
        </p:txBody>
      </p:sp>
    </p:spTree>
    <p:extLst>
      <p:ext uri="{BB962C8B-B14F-4D97-AF65-F5344CB8AC3E}">
        <p14:creationId xmlns:p14="http://schemas.microsoft.com/office/powerpoint/2010/main" val="2119156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A235C6CE-28BE-479F-9914-6BECEC1792A2}"/>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8401" r="28401"/>
          <a:stretch>
            <a:fillRect/>
          </a:stretch>
        </p:blipFill>
        <p:spPr/>
      </p:pic>
      <p:sp>
        <p:nvSpPr>
          <p:cNvPr id="6" name="文本框 5">
            <a:extLst>
              <a:ext uri="{FF2B5EF4-FFF2-40B4-BE49-F238E27FC236}">
                <a16:creationId xmlns:a16="http://schemas.microsoft.com/office/drawing/2014/main" id="{24513559-AE27-4A83-91CC-1F639261B9BB}"/>
              </a:ext>
            </a:extLst>
          </p:cNvPr>
          <p:cNvSpPr txBox="1"/>
          <p:nvPr/>
        </p:nvSpPr>
        <p:spPr>
          <a:xfrm>
            <a:off x="8166492" y="714304"/>
            <a:ext cx="1414388" cy="369332"/>
          </a:xfrm>
          <a:prstGeom prst="rect">
            <a:avLst/>
          </a:prstGeom>
          <a:noFill/>
        </p:spPr>
        <p:txBody>
          <a:bodyPr wrap="square" lIns="0" tIns="0" rIns="0" bIns="0" rtlCol="0">
            <a:spAutoFit/>
          </a:bodyPr>
          <a:lstStyle/>
          <a:p>
            <a:pPr algn="l"/>
            <a:r>
              <a:rPr lang="zh-CN" altLang="en-US" sz="2400" b="1" dirty="0">
                <a:solidFill>
                  <a:schemeClr val="bg1"/>
                </a:solidFill>
              </a:rPr>
              <a:t>个人介绍</a:t>
            </a:r>
          </a:p>
        </p:txBody>
      </p:sp>
      <p:sp>
        <p:nvSpPr>
          <p:cNvPr id="7" name="文本框 6">
            <a:extLst>
              <a:ext uri="{FF2B5EF4-FFF2-40B4-BE49-F238E27FC236}">
                <a16:creationId xmlns:a16="http://schemas.microsoft.com/office/drawing/2014/main" id="{84E34E9E-8EF5-4211-BCE5-50DF8C7FC79F}"/>
              </a:ext>
            </a:extLst>
          </p:cNvPr>
          <p:cNvSpPr txBox="1"/>
          <p:nvPr/>
        </p:nvSpPr>
        <p:spPr>
          <a:xfrm>
            <a:off x="4902934" y="1337543"/>
            <a:ext cx="2896060" cy="492443"/>
          </a:xfrm>
          <a:prstGeom prst="rect">
            <a:avLst/>
          </a:prstGeom>
          <a:noFill/>
        </p:spPr>
        <p:txBody>
          <a:bodyPr wrap="square" lIns="0" tIns="0" rIns="0" bIns="0" rtlCol="0">
            <a:spAutoFit/>
          </a:bodyPr>
          <a:lstStyle/>
          <a:p>
            <a:pPr algn="l"/>
            <a:r>
              <a:rPr lang="zh-CN" altLang="en-US" sz="3200" b="1" dirty="0">
                <a:solidFill>
                  <a:schemeClr val="bg1"/>
                </a:solidFill>
                <a:latin typeface="+mj-ea"/>
                <a:ea typeface="+mj-ea"/>
              </a:rPr>
              <a:t>输入你的名字</a:t>
            </a:r>
          </a:p>
        </p:txBody>
      </p:sp>
      <p:sp>
        <p:nvSpPr>
          <p:cNvPr id="8" name="文本框 7">
            <a:extLst>
              <a:ext uri="{FF2B5EF4-FFF2-40B4-BE49-F238E27FC236}">
                <a16:creationId xmlns:a16="http://schemas.microsoft.com/office/drawing/2014/main" id="{E9CAAB6D-77FF-4D7E-9E40-FE5ABE082A13}"/>
              </a:ext>
            </a:extLst>
          </p:cNvPr>
          <p:cNvSpPr txBox="1"/>
          <p:nvPr/>
        </p:nvSpPr>
        <p:spPr>
          <a:xfrm>
            <a:off x="4984009" y="2160508"/>
            <a:ext cx="2263804" cy="1055802"/>
          </a:xfrm>
          <a:prstGeom prst="rect">
            <a:avLst/>
          </a:prstGeom>
          <a:noFill/>
        </p:spPr>
        <p:txBody>
          <a:bodyPr wrap="square" lIns="0" tIns="0" rIns="0" bIns="0" rtlCol="0">
            <a:spAutoFit/>
          </a:bodyPr>
          <a:lstStyle/>
          <a:p>
            <a:pPr algn="l">
              <a:lnSpc>
                <a:spcPts val="2800"/>
              </a:lnSpc>
            </a:pPr>
            <a:r>
              <a:rPr lang="zh-CN" altLang="en-US" sz="2200" dirty="0">
                <a:solidFill>
                  <a:schemeClr val="bg1"/>
                </a:solidFill>
              </a:rPr>
              <a:t>这里输入你的头衔</a:t>
            </a:r>
            <a:endParaRPr lang="en-US" altLang="zh-CN" sz="2200" dirty="0">
              <a:solidFill>
                <a:schemeClr val="bg1"/>
              </a:solidFill>
            </a:endParaRPr>
          </a:p>
          <a:p>
            <a:pPr>
              <a:lnSpc>
                <a:spcPts val="2800"/>
              </a:lnSpc>
            </a:pPr>
            <a:r>
              <a:rPr lang="zh-CN" altLang="en-US" sz="2200" dirty="0">
                <a:solidFill>
                  <a:schemeClr val="bg1"/>
                </a:solidFill>
              </a:rPr>
              <a:t>这里输入你的头衔</a:t>
            </a:r>
            <a:endParaRPr lang="en-US" altLang="zh-CN" sz="2200" dirty="0">
              <a:solidFill>
                <a:schemeClr val="bg1"/>
              </a:solidFill>
            </a:endParaRPr>
          </a:p>
          <a:p>
            <a:pPr>
              <a:lnSpc>
                <a:spcPts val="2800"/>
              </a:lnSpc>
            </a:pPr>
            <a:r>
              <a:rPr lang="zh-CN" altLang="en-US" sz="2200" dirty="0">
                <a:solidFill>
                  <a:schemeClr val="bg1"/>
                </a:solidFill>
              </a:rPr>
              <a:t>这里输入你的头衔</a:t>
            </a:r>
            <a:endParaRPr lang="en-US" altLang="zh-CN" sz="2200" dirty="0">
              <a:solidFill>
                <a:schemeClr val="bg1"/>
              </a:solidFill>
            </a:endParaRPr>
          </a:p>
        </p:txBody>
      </p:sp>
      <p:sp>
        <p:nvSpPr>
          <p:cNvPr id="9" name="文本框 8">
            <a:extLst>
              <a:ext uri="{FF2B5EF4-FFF2-40B4-BE49-F238E27FC236}">
                <a16:creationId xmlns:a16="http://schemas.microsoft.com/office/drawing/2014/main" id="{02C3A3D9-A02A-4420-9730-2B97D595B719}"/>
              </a:ext>
            </a:extLst>
          </p:cNvPr>
          <p:cNvSpPr txBox="1"/>
          <p:nvPr/>
        </p:nvSpPr>
        <p:spPr>
          <a:xfrm>
            <a:off x="4982532" y="3632253"/>
            <a:ext cx="2280218" cy="1055802"/>
          </a:xfrm>
          <a:prstGeom prst="rect">
            <a:avLst/>
          </a:prstGeom>
          <a:noFill/>
        </p:spPr>
        <p:txBody>
          <a:bodyPr wrap="square" lIns="0" tIns="0" rIns="0" bIns="0" rtlCol="0">
            <a:spAutoFit/>
          </a:bodyPr>
          <a:lstStyle>
            <a:defPPr>
              <a:defRPr lang="zh-CN"/>
            </a:defPPr>
            <a:lvl1pPr>
              <a:lnSpc>
                <a:spcPts val="2800"/>
              </a:lnSpc>
              <a:defRPr sz="2200">
                <a:solidFill>
                  <a:schemeClr val="bg1"/>
                </a:solidFill>
              </a:defRPr>
            </a:lvl1pPr>
          </a:lstStyle>
          <a:p>
            <a:r>
              <a:rPr lang="zh-CN" altLang="en-US" dirty="0"/>
              <a:t>或输入辅助性文字</a:t>
            </a:r>
            <a:endParaRPr lang="en-US" altLang="zh-CN" dirty="0"/>
          </a:p>
          <a:p>
            <a:r>
              <a:rPr lang="zh-CN" altLang="en-US" dirty="0"/>
              <a:t>或输入辅助性文字</a:t>
            </a:r>
            <a:endParaRPr lang="en-US" altLang="zh-CN" dirty="0"/>
          </a:p>
          <a:p>
            <a:r>
              <a:rPr lang="zh-CN" altLang="en-US" dirty="0"/>
              <a:t>或输入辅助性文字</a:t>
            </a:r>
            <a:endParaRPr lang="en-US" altLang="zh-CN" dirty="0"/>
          </a:p>
        </p:txBody>
      </p:sp>
      <p:sp>
        <p:nvSpPr>
          <p:cNvPr id="10" name="文本框 9">
            <a:extLst>
              <a:ext uri="{FF2B5EF4-FFF2-40B4-BE49-F238E27FC236}">
                <a16:creationId xmlns:a16="http://schemas.microsoft.com/office/drawing/2014/main" id="{9CA525D3-D74A-467A-8612-39D1C9E17FD2}"/>
              </a:ext>
            </a:extLst>
          </p:cNvPr>
          <p:cNvSpPr txBox="1"/>
          <p:nvPr/>
        </p:nvSpPr>
        <p:spPr>
          <a:xfrm>
            <a:off x="8274246" y="1607637"/>
            <a:ext cx="2712720" cy="338554"/>
          </a:xfrm>
          <a:prstGeom prst="rect">
            <a:avLst/>
          </a:prstGeom>
          <a:noFill/>
        </p:spPr>
        <p:txBody>
          <a:bodyPr wrap="square" lIns="0" tIns="0" rIns="0" bIns="0" rtlCol="0">
            <a:spAutoFit/>
          </a:bodyPr>
          <a:lstStyle/>
          <a:p>
            <a:pPr algn="l"/>
            <a:r>
              <a:rPr lang="en-US" altLang="zh-CN" sz="2200" b="1" dirty="0">
                <a:latin typeface="+mj-ea"/>
                <a:ea typeface="+mj-ea"/>
              </a:rPr>
              <a:t>2017.01.01</a:t>
            </a:r>
            <a:endParaRPr lang="zh-CN" altLang="en-US" sz="2200" b="1" dirty="0">
              <a:latin typeface="+mj-ea"/>
              <a:ea typeface="+mj-ea"/>
            </a:endParaRPr>
          </a:p>
        </p:txBody>
      </p:sp>
      <p:sp>
        <p:nvSpPr>
          <p:cNvPr id="11" name="文本框 10">
            <a:extLst>
              <a:ext uri="{FF2B5EF4-FFF2-40B4-BE49-F238E27FC236}">
                <a16:creationId xmlns:a16="http://schemas.microsoft.com/office/drawing/2014/main" id="{5C2666DE-42EA-4E04-963E-469338BB45E4}"/>
              </a:ext>
            </a:extLst>
          </p:cNvPr>
          <p:cNvSpPr txBox="1"/>
          <p:nvPr/>
        </p:nvSpPr>
        <p:spPr>
          <a:xfrm>
            <a:off x="8274246" y="3225341"/>
            <a:ext cx="2712720" cy="338554"/>
          </a:xfrm>
          <a:prstGeom prst="rect">
            <a:avLst/>
          </a:prstGeom>
          <a:noFill/>
        </p:spPr>
        <p:txBody>
          <a:bodyPr wrap="square" lIns="0" tIns="0" rIns="0" bIns="0" rtlCol="0">
            <a:spAutoFit/>
          </a:bodyPr>
          <a:lstStyle>
            <a:defPPr>
              <a:defRPr lang="zh-CN"/>
            </a:defPPr>
            <a:lvl1pPr>
              <a:defRPr sz="2200" b="1">
                <a:latin typeface="+mj-ea"/>
                <a:ea typeface="+mj-ea"/>
              </a:defRPr>
            </a:lvl1pPr>
          </a:lstStyle>
          <a:p>
            <a:r>
              <a:rPr lang="en-US" altLang="zh-CN" dirty="0"/>
              <a:t>2018.01.01</a:t>
            </a:r>
            <a:endParaRPr lang="zh-CN" altLang="en-US" dirty="0"/>
          </a:p>
        </p:txBody>
      </p:sp>
      <p:sp>
        <p:nvSpPr>
          <p:cNvPr id="12" name="文本框 11">
            <a:extLst>
              <a:ext uri="{FF2B5EF4-FFF2-40B4-BE49-F238E27FC236}">
                <a16:creationId xmlns:a16="http://schemas.microsoft.com/office/drawing/2014/main" id="{380CF51C-A0B6-43A2-9212-17351DC6DB24}"/>
              </a:ext>
            </a:extLst>
          </p:cNvPr>
          <p:cNvSpPr txBox="1"/>
          <p:nvPr/>
        </p:nvSpPr>
        <p:spPr>
          <a:xfrm>
            <a:off x="8274246" y="4830494"/>
            <a:ext cx="2712720" cy="338554"/>
          </a:xfrm>
          <a:prstGeom prst="rect">
            <a:avLst/>
          </a:prstGeom>
          <a:noFill/>
        </p:spPr>
        <p:txBody>
          <a:bodyPr wrap="square" lIns="0" tIns="0" rIns="0" bIns="0" rtlCol="0">
            <a:spAutoFit/>
          </a:bodyPr>
          <a:lstStyle>
            <a:defPPr>
              <a:defRPr lang="zh-CN"/>
            </a:defPPr>
            <a:lvl1pPr>
              <a:defRPr sz="2200" b="1">
                <a:latin typeface="+mj-ea"/>
                <a:ea typeface="+mj-ea"/>
              </a:defRPr>
            </a:lvl1pPr>
          </a:lstStyle>
          <a:p>
            <a:r>
              <a:rPr lang="en-US" altLang="zh-CN" dirty="0"/>
              <a:t>2019.01.01</a:t>
            </a:r>
            <a:endParaRPr lang="zh-CN" altLang="en-US" dirty="0"/>
          </a:p>
        </p:txBody>
      </p:sp>
      <p:sp>
        <p:nvSpPr>
          <p:cNvPr id="13" name="文本框 12">
            <a:extLst>
              <a:ext uri="{FF2B5EF4-FFF2-40B4-BE49-F238E27FC236}">
                <a16:creationId xmlns:a16="http://schemas.microsoft.com/office/drawing/2014/main" id="{99530AC6-25A4-463E-B2EB-1ECDEE58345F}"/>
              </a:ext>
            </a:extLst>
          </p:cNvPr>
          <p:cNvSpPr txBox="1"/>
          <p:nvPr/>
        </p:nvSpPr>
        <p:spPr>
          <a:xfrm>
            <a:off x="8257932" y="2069974"/>
            <a:ext cx="3421734" cy="696729"/>
          </a:xfrm>
          <a:prstGeom prst="rect">
            <a:avLst/>
          </a:prstGeom>
          <a:noFill/>
        </p:spPr>
        <p:txBody>
          <a:bodyPr wrap="square" lIns="0" tIns="0" rIns="0" bIns="0" rtlCol="0">
            <a:spAutoFit/>
          </a:bodyPr>
          <a:lstStyle>
            <a:defPPr>
              <a:defRPr lang="zh-CN"/>
            </a:defPPr>
            <a:lvl1pPr>
              <a:lnSpc>
                <a:spcPts val="2800"/>
              </a:lnSpc>
              <a:defRPr sz="2200">
                <a:solidFill>
                  <a:schemeClr val="bg1"/>
                </a:solidFill>
              </a:defRPr>
            </a:lvl1pPr>
          </a:lstStyle>
          <a:p>
            <a:pPr algn="dist"/>
            <a:r>
              <a:rPr lang="zh-CN" altLang="en-US" dirty="0">
                <a:solidFill>
                  <a:schemeClr val="tx1"/>
                </a:solidFill>
              </a:rPr>
              <a:t>在这里输入你的经历或奖项</a:t>
            </a:r>
            <a:endParaRPr lang="en-US" altLang="zh-CN" dirty="0">
              <a:solidFill>
                <a:schemeClr val="tx1"/>
              </a:solidFill>
            </a:endParaRPr>
          </a:p>
          <a:p>
            <a:pPr algn="dist"/>
            <a:r>
              <a:rPr lang="zh-CN" altLang="en-US" dirty="0">
                <a:solidFill>
                  <a:schemeClr val="tx1"/>
                </a:solidFill>
              </a:rPr>
              <a:t>在这里输入你的经历或奖项</a:t>
            </a:r>
            <a:endParaRPr lang="en-US" altLang="zh-CN" dirty="0">
              <a:solidFill>
                <a:schemeClr val="tx1"/>
              </a:solidFill>
            </a:endParaRPr>
          </a:p>
        </p:txBody>
      </p:sp>
      <p:sp>
        <p:nvSpPr>
          <p:cNvPr id="14" name="文本框 13">
            <a:extLst>
              <a:ext uri="{FF2B5EF4-FFF2-40B4-BE49-F238E27FC236}">
                <a16:creationId xmlns:a16="http://schemas.microsoft.com/office/drawing/2014/main" id="{816D902B-4746-4052-8E30-2DB423BE6242}"/>
              </a:ext>
            </a:extLst>
          </p:cNvPr>
          <p:cNvSpPr txBox="1"/>
          <p:nvPr/>
        </p:nvSpPr>
        <p:spPr>
          <a:xfrm>
            <a:off x="8257932" y="3689023"/>
            <a:ext cx="3421734" cy="696729"/>
          </a:xfrm>
          <a:prstGeom prst="rect">
            <a:avLst/>
          </a:prstGeom>
          <a:noFill/>
        </p:spPr>
        <p:txBody>
          <a:bodyPr wrap="square" lIns="0" tIns="0" rIns="0" bIns="0" rtlCol="0">
            <a:spAutoFit/>
          </a:bodyPr>
          <a:lstStyle>
            <a:defPPr>
              <a:defRPr lang="zh-CN"/>
            </a:defPPr>
            <a:lvl1pPr>
              <a:lnSpc>
                <a:spcPts val="2800"/>
              </a:lnSpc>
              <a:defRPr sz="2200">
                <a:solidFill>
                  <a:schemeClr val="bg1"/>
                </a:solidFill>
              </a:defRPr>
            </a:lvl1pPr>
          </a:lstStyle>
          <a:p>
            <a:pPr algn="dist"/>
            <a:r>
              <a:rPr lang="zh-CN" altLang="en-US" dirty="0">
                <a:solidFill>
                  <a:schemeClr val="tx1"/>
                </a:solidFill>
              </a:rPr>
              <a:t>在这里输入你的经历或奖项</a:t>
            </a:r>
            <a:endParaRPr lang="en-US" altLang="zh-CN" dirty="0">
              <a:solidFill>
                <a:schemeClr val="tx1"/>
              </a:solidFill>
            </a:endParaRPr>
          </a:p>
          <a:p>
            <a:pPr algn="dist"/>
            <a:r>
              <a:rPr lang="zh-CN" altLang="en-US" dirty="0">
                <a:solidFill>
                  <a:schemeClr val="tx1"/>
                </a:solidFill>
              </a:rPr>
              <a:t>在这里输入你的经历或奖项</a:t>
            </a:r>
            <a:endParaRPr lang="en-US" altLang="zh-CN" dirty="0">
              <a:solidFill>
                <a:schemeClr val="tx1"/>
              </a:solidFill>
            </a:endParaRPr>
          </a:p>
        </p:txBody>
      </p:sp>
      <p:sp>
        <p:nvSpPr>
          <p:cNvPr id="15" name="文本框 14">
            <a:extLst>
              <a:ext uri="{FF2B5EF4-FFF2-40B4-BE49-F238E27FC236}">
                <a16:creationId xmlns:a16="http://schemas.microsoft.com/office/drawing/2014/main" id="{82E7165B-EBD5-40CE-9816-A3E7A9037108}"/>
              </a:ext>
            </a:extLst>
          </p:cNvPr>
          <p:cNvSpPr txBox="1"/>
          <p:nvPr/>
        </p:nvSpPr>
        <p:spPr>
          <a:xfrm>
            <a:off x="8257932" y="5308071"/>
            <a:ext cx="3421734" cy="696729"/>
          </a:xfrm>
          <a:prstGeom prst="rect">
            <a:avLst/>
          </a:prstGeom>
          <a:noFill/>
        </p:spPr>
        <p:txBody>
          <a:bodyPr wrap="square" lIns="0" tIns="0" rIns="0" bIns="0" rtlCol="0">
            <a:spAutoFit/>
          </a:bodyPr>
          <a:lstStyle>
            <a:defPPr>
              <a:defRPr lang="zh-CN"/>
            </a:defPPr>
            <a:lvl1pPr>
              <a:lnSpc>
                <a:spcPts val="2800"/>
              </a:lnSpc>
              <a:defRPr sz="2200">
                <a:solidFill>
                  <a:schemeClr val="bg1"/>
                </a:solidFill>
              </a:defRPr>
            </a:lvl1pPr>
          </a:lstStyle>
          <a:p>
            <a:pPr algn="dist"/>
            <a:r>
              <a:rPr lang="zh-CN" altLang="en-US" dirty="0">
                <a:solidFill>
                  <a:schemeClr val="tx1"/>
                </a:solidFill>
              </a:rPr>
              <a:t>在这里输入你的经历或奖项</a:t>
            </a:r>
            <a:endParaRPr lang="en-US" altLang="zh-CN" dirty="0">
              <a:solidFill>
                <a:schemeClr val="tx1"/>
              </a:solidFill>
            </a:endParaRPr>
          </a:p>
          <a:p>
            <a:pPr algn="dist"/>
            <a:r>
              <a:rPr lang="zh-CN" altLang="en-US" dirty="0">
                <a:solidFill>
                  <a:schemeClr val="tx1"/>
                </a:solidFill>
              </a:rPr>
              <a:t>在这里输入你的经历或奖项</a:t>
            </a:r>
            <a:endParaRPr lang="en-US" altLang="zh-CN" dirty="0">
              <a:solidFill>
                <a:schemeClr val="tx1"/>
              </a:solidFill>
            </a:endParaRPr>
          </a:p>
        </p:txBody>
      </p:sp>
    </p:spTree>
    <p:extLst>
      <p:ext uri="{BB962C8B-B14F-4D97-AF65-F5344CB8AC3E}">
        <p14:creationId xmlns:p14="http://schemas.microsoft.com/office/powerpoint/2010/main" val="343643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7EF5514-079A-4F78-BF1C-38472924B16A}"/>
              </a:ext>
            </a:extLst>
          </p:cNvPr>
          <p:cNvSpPr>
            <a:spLocks noGrp="1"/>
          </p:cNvSpPr>
          <p:nvPr>
            <p:ph type="body" sz="quarter" idx="13"/>
          </p:nvPr>
        </p:nvSpPr>
        <p:spPr/>
        <p:txBody>
          <a:bodyPr/>
          <a:lstStyle/>
          <a:p>
            <a:r>
              <a:rPr lang="zh-CN" altLang="en-US" dirty="0"/>
              <a:t>请输入你的标题</a:t>
            </a:r>
          </a:p>
        </p:txBody>
      </p:sp>
      <p:pic>
        <p:nvPicPr>
          <p:cNvPr id="9" name="图片占位符 8">
            <a:extLst>
              <a:ext uri="{FF2B5EF4-FFF2-40B4-BE49-F238E27FC236}">
                <a16:creationId xmlns:a16="http://schemas.microsoft.com/office/drawing/2014/main" id="{55335440-B6CD-4D07-805E-E06655B6B311}"/>
              </a:ext>
            </a:extLst>
          </p:cNvPr>
          <p:cNvPicPr>
            <a:picLocks noGrp="1" noChangeAspect="1"/>
          </p:cNvPicPr>
          <p:nvPr>
            <p:ph type="pic" sz="quarter" idx="15"/>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5046" r="15046"/>
          <a:stretch>
            <a:fillRect/>
          </a:stretch>
        </p:blipFill>
        <p:spPr/>
      </p:pic>
      <p:pic>
        <p:nvPicPr>
          <p:cNvPr id="15" name="图片占位符 14">
            <a:extLst>
              <a:ext uri="{FF2B5EF4-FFF2-40B4-BE49-F238E27FC236}">
                <a16:creationId xmlns:a16="http://schemas.microsoft.com/office/drawing/2014/main" id="{7CB2FF4D-70C8-425A-A870-90E91ECA2B37}"/>
              </a:ext>
            </a:extLst>
          </p:cNvPr>
          <p:cNvPicPr>
            <a:picLocks noGrp="1" noChangeAspect="1"/>
          </p:cNvPicPr>
          <p:nvPr>
            <p:ph type="pic" sz="quarter" idx="16"/>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5046" r="15046"/>
          <a:stretch>
            <a:fillRect/>
          </a:stretch>
        </p:blipFill>
        <p:spPr/>
      </p:pic>
      <p:pic>
        <p:nvPicPr>
          <p:cNvPr id="19" name="图片占位符 18">
            <a:extLst>
              <a:ext uri="{FF2B5EF4-FFF2-40B4-BE49-F238E27FC236}">
                <a16:creationId xmlns:a16="http://schemas.microsoft.com/office/drawing/2014/main" id="{4F56FC03-6323-48C7-A1D7-7C5DADE4CD64}"/>
              </a:ext>
            </a:extLst>
          </p:cNvPr>
          <p:cNvPicPr>
            <a:picLocks noGrp="1" noChangeAspect="1"/>
          </p:cNvPicPr>
          <p:nvPr>
            <p:ph type="pic" sz="quarter" idx="14"/>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l="15026" r="15026"/>
          <a:stretch>
            <a:fillRect/>
          </a:stretch>
        </p:blipFill>
        <p:spPr/>
      </p:pic>
      <p:sp>
        <p:nvSpPr>
          <p:cNvPr id="20" name="文本框 19">
            <a:extLst>
              <a:ext uri="{FF2B5EF4-FFF2-40B4-BE49-F238E27FC236}">
                <a16:creationId xmlns:a16="http://schemas.microsoft.com/office/drawing/2014/main" id="{0397D890-54A6-48A2-A98C-8574772568BB}"/>
              </a:ext>
            </a:extLst>
          </p:cNvPr>
          <p:cNvSpPr txBox="1"/>
          <p:nvPr/>
        </p:nvSpPr>
        <p:spPr>
          <a:xfrm>
            <a:off x="748417" y="4599654"/>
            <a:ext cx="2896060" cy="369332"/>
          </a:xfrm>
          <a:prstGeom prst="rect">
            <a:avLst/>
          </a:prstGeom>
          <a:noFill/>
        </p:spPr>
        <p:txBody>
          <a:bodyPr wrap="square" lIns="0" tIns="0" rIns="0" bIns="0" rtlCol="0">
            <a:spAutoFit/>
          </a:bodyPr>
          <a:lstStyle/>
          <a:p>
            <a:pPr algn="l"/>
            <a:r>
              <a:rPr lang="zh-CN" altLang="en-US" sz="2400" b="1" dirty="0">
                <a:solidFill>
                  <a:schemeClr val="accent1"/>
                </a:solidFill>
                <a:latin typeface="+mj-ea"/>
                <a:ea typeface="+mj-ea"/>
              </a:rPr>
              <a:t>输入你的名字</a:t>
            </a:r>
          </a:p>
        </p:txBody>
      </p:sp>
      <p:sp>
        <p:nvSpPr>
          <p:cNvPr id="21" name="文本框 20">
            <a:extLst>
              <a:ext uri="{FF2B5EF4-FFF2-40B4-BE49-F238E27FC236}">
                <a16:creationId xmlns:a16="http://schemas.microsoft.com/office/drawing/2014/main" id="{21591A3E-1121-4589-9A82-82EDDD6938D8}"/>
              </a:ext>
            </a:extLst>
          </p:cNvPr>
          <p:cNvSpPr txBox="1"/>
          <p:nvPr/>
        </p:nvSpPr>
        <p:spPr>
          <a:xfrm>
            <a:off x="4697147" y="4599654"/>
            <a:ext cx="2896060" cy="369332"/>
          </a:xfrm>
          <a:prstGeom prst="rect">
            <a:avLst/>
          </a:prstGeom>
          <a:noFill/>
        </p:spPr>
        <p:txBody>
          <a:bodyPr wrap="square" lIns="0" tIns="0" rIns="0" bIns="0" rtlCol="0">
            <a:spAutoFit/>
          </a:bodyPr>
          <a:lstStyle/>
          <a:p>
            <a:pPr algn="l"/>
            <a:r>
              <a:rPr lang="zh-CN" altLang="en-US" sz="2400" b="1" dirty="0">
                <a:solidFill>
                  <a:schemeClr val="accent1"/>
                </a:solidFill>
                <a:latin typeface="+mj-ea"/>
                <a:ea typeface="+mj-ea"/>
              </a:rPr>
              <a:t>输入你的名字</a:t>
            </a:r>
          </a:p>
        </p:txBody>
      </p:sp>
      <p:sp>
        <p:nvSpPr>
          <p:cNvPr id="22" name="文本框 21">
            <a:extLst>
              <a:ext uri="{FF2B5EF4-FFF2-40B4-BE49-F238E27FC236}">
                <a16:creationId xmlns:a16="http://schemas.microsoft.com/office/drawing/2014/main" id="{16C72362-A9EA-4DF8-8CC2-A12703BDEA36}"/>
              </a:ext>
            </a:extLst>
          </p:cNvPr>
          <p:cNvSpPr txBox="1"/>
          <p:nvPr/>
        </p:nvSpPr>
        <p:spPr>
          <a:xfrm>
            <a:off x="8683125" y="4599654"/>
            <a:ext cx="2896060" cy="369332"/>
          </a:xfrm>
          <a:prstGeom prst="rect">
            <a:avLst/>
          </a:prstGeom>
          <a:noFill/>
        </p:spPr>
        <p:txBody>
          <a:bodyPr wrap="square" lIns="0" tIns="0" rIns="0" bIns="0" rtlCol="0">
            <a:spAutoFit/>
          </a:bodyPr>
          <a:lstStyle/>
          <a:p>
            <a:pPr algn="l"/>
            <a:r>
              <a:rPr lang="zh-CN" altLang="en-US" sz="2400" b="1" dirty="0">
                <a:solidFill>
                  <a:schemeClr val="accent1"/>
                </a:solidFill>
                <a:latin typeface="+mj-ea"/>
                <a:ea typeface="+mj-ea"/>
              </a:rPr>
              <a:t>输入你的名字</a:t>
            </a:r>
          </a:p>
        </p:txBody>
      </p:sp>
      <p:sp>
        <p:nvSpPr>
          <p:cNvPr id="23" name="文本框 22">
            <a:extLst>
              <a:ext uri="{FF2B5EF4-FFF2-40B4-BE49-F238E27FC236}">
                <a16:creationId xmlns:a16="http://schemas.microsoft.com/office/drawing/2014/main" id="{5145F352-F53C-4609-816C-D71A1F0E5155}"/>
              </a:ext>
            </a:extLst>
          </p:cNvPr>
          <p:cNvSpPr txBox="1"/>
          <p:nvPr/>
        </p:nvSpPr>
        <p:spPr>
          <a:xfrm>
            <a:off x="748417" y="5110650"/>
            <a:ext cx="2654540" cy="978986"/>
          </a:xfrm>
          <a:prstGeom prst="rect">
            <a:avLst/>
          </a:prstGeom>
          <a:noFill/>
        </p:spPr>
        <p:txBody>
          <a:bodyPr wrap="square" lIns="0" tIns="0" rIns="0" bIns="0" rtlCol="0">
            <a:spAutoFit/>
          </a:bodyPr>
          <a:lstStyle/>
          <a:p>
            <a:pPr algn="l">
              <a:lnSpc>
                <a:spcPts val="2600"/>
              </a:lnSpc>
            </a:pPr>
            <a:r>
              <a:rPr lang="zh-CN" altLang="en-US" sz="2000" dirty="0">
                <a:solidFill>
                  <a:schemeClr val="accent1"/>
                </a:solidFill>
                <a:latin typeface="+mn-ea"/>
              </a:rPr>
              <a:t>个人介绍请写在这里</a:t>
            </a:r>
            <a:endParaRPr lang="en-US" altLang="zh-CN" sz="2000" dirty="0">
              <a:solidFill>
                <a:schemeClr val="accent1"/>
              </a:solidFill>
              <a:latin typeface="+mn-ea"/>
            </a:endParaRPr>
          </a:p>
          <a:p>
            <a:pPr>
              <a:lnSpc>
                <a:spcPts val="2600"/>
              </a:lnSpc>
            </a:pPr>
            <a:r>
              <a:rPr lang="zh-CN" altLang="en-US" sz="2000" dirty="0">
                <a:solidFill>
                  <a:schemeClr val="accent1"/>
                </a:solidFill>
                <a:latin typeface="+mn-ea"/>
              </a:rPr>
              <a:t>个人介绍请写在这里</a:t>
            </a:r>
          </a:p>
          <a:p>
            <a:pPr>
              <a:lnSpc>
                <a:spcPts val="2600"/>
              </a:lnSpc>
            </a:pPr>
            <a:r>
              <a:rPr lang="zh-CN" altLang="en-US" sz="2000" dirty="0">
                <a:solidFill>
                  <a:schemeClr val="accent1"/>
                </a:solidFill>
                <a:latin typeface="+mn-ea"/>
              </a:rPr>
              <a:t>个人介绍请写在这里</a:t>
            </a:r>
          </a:p>
        </p:txBody>
      </p:sp>
      <p:sp>
        <p:nvSpPr>
          <p:cNvPr id="24" name="文本框 23">
            <a:extLst>
              <a:ext uri="{FF2B5EF4-FFF2-40B4-BE49-F238E27FC236}">
                <a16:creationId xmlns:a16="http://schemas.microsoft.com/office/drawing/2014/main" id="{DE7899BD-2CD2-4E7F-A331-31036F712ED3}"/>
              </a:ext>
            </a:extLst>
          </p:cNvPr>
          <p:cNvSpPr txBox="1"/>
          <p:nvPr/>
        </p:nvSpPr>
        <p:spPr>
          <a:xfrm>
            <a:off x="4697147" y="5110650"/>
            <a:ext cx="2654540" cy="978986"/>
          </a:xfrm>
          <a:prstGeom prst="rect">
            <a:avLst/>
          </a:prstGeom>
          <a:noFill/>
        </p:spPr>
        <p:txBody>
          <a:bodyPr wrap="square" lIns="0" tIns="0" rIns="0" bIns="0" rtlCol="0">
            <a:spAutoFit/>
          </a:bodyPr>
          <a:lstStyle/>
          <a:p>
            <a:pPr algn="l">
              <a:lnSpc>
                <a:spcPts val="2600"/>
              </a:lnSpc>
            </a:pPr>
            <a:r>
              <a:rPr lang="zh-CN" altLang="en-US" sz="2000" dirty="0">
                <a:solidFill>
                  <a:schemeClr val="accent1"/>
                </a:solidFill>
                <a:latin typeface="+mn-ea"/>
              </a:rPr>
              <a:t>个人介绍请写在这里</a:t>
            </a:r>
            <a:endParaRPr lang="en-US" altLang="zh-CN" sz="2000" dirty="0">
              <a:solidFill>
                <a:schemeClr val="accent1"/>
              </a:solidFill>
              <a:latin typeface="+mn-ea"/>
            </a:endParaRPr>
          </a:p>
          <a:p>
            <a:pPr>
              <a:lnSpc>
                <a:spcPts val="2600"/>
              </a:lnSpc>
            </a:pPr>
            <a:r>
              <a:rPr lang="zh-CN" altLang="en-US" sz="2000" dirty="0">
                <a:solidFill>
                  <a:schemeClr val="accent1"/>
                </a:solidFill>
                <a:latin typeface="+mn-ea"/>
              </a:rPr>
              <a:t>个人介绍请写在这里</a:t>
            </a:r>
          </a:p>
          <a:p>
            <a:pPr>
              <a:lnSpc>
                <a:spcPts val="2600"/>
              </a:lnSpc>
            </a:pPr>
            <a:r>
              <a:rPr lang="zh-CN" altLang="en-US" sz="2000" dirty="0">
                <a:solidFill>
                  <a:schemeClr val="accent1"/>
                </a:solidFill>
                <a:latin typeface="+mn-ea"/>
              </a:rPr>
              <a:t>个人介绍请写在这里</a:t>
            </a:r>
          </a:p>
        </p:txBody>
      </p:sp>
      <p:sp>
        <p:nvSpPr>
          <p:cNvPr id="25" name="文本框 24">
            <a:extLst>
              <a:ext uri="{FF2B5EF4-FFF2-40B4-BE49-F238E27FC236}">
                <a16:creationId xmlns:a16="http://schemas.microsoft.com/office/drawing/2014/main" id="{287BA256-B75E-497E-85DF-F2F79FDB9AA6}"/>
              </a:ext>
            </a:extLst>
          </p:cNvPr>
          <p:cNvSpPr txBox="1"/>
          <p:nvPr/>
        </p:nvSpPr>
        <p:spPr>
          <a:xfrm>
            <a:off x="8683125" y="5133800"/>
            <a:ext cx="2654540" cy="978986"/>
          </a:xfrm>
          <a:prstGeom prst="rect">
            <a:avLst/>
          </a:prstGeom>
          <a:noFill/>
        </p:spPr>
        <p:txBody>
          <a:bodyPr wrap="square" lIns="0" tIns="0" rIns="0" bIns="0" rtlCol="0">
            <a:spAutoFit/>
          </a:bodyPr>
          <a:lstStyle/>
          <a:p>
            <a:pPr algn="l">
              <a:lnSpc>
                <a:spcPts val="2600"/>
              </a:lnSpc>
            </a:pPr>
            <a:r>
              <a:rPr lang="zh-CN" altLang="en-US" sz="2000" dirty="0">
                <a:solidFill>
                  <a:schemeClr val="accent1"/>
                </a:solidFill>
                <a:latin typeface="+mn-ea"/>
              </a:rPr>
              <a:t>个人介绍请写在这里</a:t>
            </a:r>
            <a:endParaRPr lang="en-US" altLang="zh-CN" sz="2000" dirty="0">
              <a:solidFill>
                <a:schemeClr val="accent1"/>
              </a:solidFill>
              <a:latin typeface="+mn-ea"/>
            </a:endParaRPr>
          </a:p>
          <a:p>
            <a:pPr>
              <a:lnSpc>
                <a:spcPts val="2600"/>
              </a:lnSpc>
            </a:pPr>
            <a:r>
              <a:rPr lang="zh-CN" altLang="en-US" sz="2000" dirty="0">
                <a:solidFill>
                  <a:schemeClr val="accent1"/>
                </a:solidFill>
                <a:latin typeface="+mn-ea"/>
              </a:rPr>
              <a:t>个人介绍请写在这里</a:t>
            </a:r>
          </a:p>
          <a:p>
            <a:pPr>
              <a:lnSpc>
                <a:spcPts val="2600"/>
              </a:lnSpc>
            </a:pPr>
            <a:r>
              <a:rPr lang="zh-CN" altLang="en-US" sz="2000" dirty="0">
                <a:solidFill>
                  <a:schemeClr val="accent1"/>
                </a:solidFill>
                <a:latin typeface="+mn-ea"/>
              </a:rPr>
              <a:t>个人介绍请写在这里</a:t>
            </a:r>
          </a:p>
        </p:txBody>
      </p:sp>
    </p:spTree>
    <p:extLst>
      <p:ext uri="{BB962C8B-B14F-4D97-AF65-F5344CB8AC3E}">
        <p14:creationId xmlns:p14="http://schemas.microsoft.com/office/powerpoint/2010/main" val="14208724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8.0,&quot;FooterHeight&quot;:5.3000000000000007,&quot;SideMargin&quot;:4.2,&quot;TopMargin&quot;:0.0,&quot;BottomMargin&quot;:0.0,&quot;IntervalMargin&quot;:2.7,&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DIAGRAM" val="241228"/>
</p:tagLst>
</file>

<file path=ppt/tags/tag3.xml><?xml version="1.0" encoding="utf-8"?>
<p:tagLst xmlns:a="http://schemas.openxmlformats.org/drawingml/2006/main" xmlns:r="http://schemas.openxmlformats.org/officeDocument/2006/relationships" xmlns:p="http://schemas.openxmlformats.org/presentationml/2006/main">
  <p:tag name="ISLIDE.DIAGRAM" val="234774"/>
</p:tagLst>
</file>

<file path=ppt/tags/tag4.xml><?xml version="1.0" encoding="utf-8"?>
<p:tagLst xmlns:a="http://schemas.openxmlformats.org/drawingml/2006/main" xmlns:r="http://schemas.openxmlformats.org/officeDocument/2006/relationships" xmlns:p="http://schemas.openxmlformats.org/presentationml/2006/main">
  <p:tag name="ISLIDE.DIAGRAM" val="248047"/>
</p:tagLst>
</file>

<file path=ppt/tags/tag5.xml><?xml version="1.0" encoding="utf-8"?>
<p:tagLst xmlns:a="http://schemas.openxmlformats.org/drawingml/2006/main" xmlns:r="http://schemas.openxmlformats.org/officeDocument/2006/relationships" xmlns:p="http://schemas.openxmlformats.org/presentationml/2006/main">
  <p:tag name="ISLIDE.DIAGRAM" val="246804"/>
</p:tagLst>
</file>

<file path=ppt/tags/tag6.xml><?xml version="1.0" encoding="utf-8"?>
<p:tagLst xmlns:a="http://schemas.openxmlformats.org/drawingml/2006/main" xmlns:r="http://schemas.openxmlformats.org/officeDocument/2006/relationships" xmlns:p="http://schemas.openxmlformats.org/presentationml/2006/main">
  <p:tag name="ISLIDE.DIAGRAM" val="234770"/>
</p:tagLst>
</file>

<file path=ppt/theme/theme1.xml><?xml version="1.0" encoding="utf-8"?>
<a:theme xmlns:a="http://schemas.openxmlformats.org/drawingml/2006/main" name="Office 主题​​">
  <a:themeElements>
    <a:clrScheme name="沈建模板">
      <a:dk1>
        <a:srgbClr val="000000"/>
      </a:dk1>
      <a:lt1>
        <a:srgbClr val="FFFFFF"/>
      </a:lt1>
      <a:dk2>
        <a:srgbClr val="768395"/>
      </a:dk2>
      <a:lt2>
        <a:srgbClr val="F0F0F0"/>
      </a:lt2>
      <a:accent1>
        <a:srgbClr val="082972"/>
      </a:accent1>
      <a:accent2>
        <a:srgbClr val="01518A"/>
      </a:accent2>
      <a:accent3>
        <a:srgbClr val="A1C4D7"/>
      </a:accent3>
      <a:accent4>
        <a:srgbClr val="8456B9"/>
      </a:accent4>
      <a:accent5>
        <a:srgbClr val="464995"/>
      </a:accent5>
      <a:accent6>
        <a:srgbClr val="5476A4"/>
      </a:accent6>
      <a:hlink>
        <a:srgbClr val="FFCC00"/>
      </a:hlink>
      <a:folHlink>
        <a:srgbClr val="BFBFBF"/>
      </a:folHlink>
    </a:clrScheme>
    <a:fontScheme name="沈建模板">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2000" dirty="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沈建模板">
      <a:dk1>
        <a:srgbClr val="000000"/>
      </a:dk1>
      <a:lt1>
        <a:srgbClr val="FFFFFF"/>
      </a:lt1>
      <a:dk2>
        <a:srgbClr val="768395"/>
      </a:dk2>
      <a:lt2>
        <a:srgbClr val="F0F0F0"/>
      </a:lt2>
      <a:accent1>
        <a:srgbClr val="082972"/>
      </a:accent1>
      <a:accent2>
        <a:srgbClr val="01518A"/>
      </a:accent2>
      <a:accent3>
        <a:srgbClr val="A1C4D7"/>
      </a:accent3>
      <a:accent4>
        <a:srgbClr val="8456B9"/>
      </a:accent4>
      <a:accent5>
        <a:srgbClr val="464995"/>
      </a:accent5>
      <a:accent6>
        <a:srgbClr val="5476A4"/>
      </a:accent6>
      <a:hlink>
        <a:srgbClr val="FFCC00"/>
      </a:hlink>
      <a:folHlink>
        <a:srgbClr val="BFBFBF"/>
      </a:folHlink>
    </a:clrScheme>
    <a:fontScheme name="沈建模板">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2000" dirty="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4851</TotalTime>
  <Words>2504</Words>
  <Application>Microsoft Office PowerPoint</Application>
  <PresentationFormat>宽屏</PresentationFormat>
  <Paragraphs>294</Paragraphs>
  <Slides>36</Slides>
  <Notes>1</Notes>
  <HiddenSlides>4</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36</vt:i4>
      </vt:variant>
    </vt:vector>
  </HeadingPairs>
  <TitlesOfParts>
    <vt:vector size="50" baseType="lpstr">
      <vt:lpstr>德彪钢笔行书字库</vt:lpstr>
      <vt:lpstr>等线</vt:lpstr>
      <vt:lpstr>微软雅黑</vt:lpstr>
      <vt:lpstr>微软雅黑 Light</vt:lpstr>
      <vt:lpstr>Arial</vt:lpstr>
      <vt:lpstr>Arial Black</vt:lpstr>
      <vt:lpstr>Calibri</vt:lpstr>
      <vt:lpstr>Century Gothic</vt:lpstr>
      <vt:lpstr>Segoe UI</vt:lpstr>
      <vt:lpstr>Segoe UI Light</vt:lpstr>
      <vt:lpstr>Wingdings</vt:lpstr>
      <vt:lpstr>Office 主题​​</vt:lpstr>
      <vt:lpstr>1_Office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 xia</dc:creator>
  <cp:lastModifiedBy>Yunxuan Liu</cp:lastModifiedBy>
  <cp:revision>358</cp:revision>
  <dcterms:created xsi:type="dcterms:W3CDTF">2018-12-20T07:50:51Z</dcterms:created>
  <dcterms:modified xsi:type="dcterms:W3CDTF">2019-04-13T09:41:04Z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2019-04-13T09:41:04.0827855Z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362cd2a8-7ad8-4ddd-8e03-caf7b4b45094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